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Questrial" panose="020B0604020202020204" charset="0"/>
      <p:regular r:id="rId24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5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231;p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21506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88;p1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39938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93;p1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41986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98;p1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44034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304;p1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46082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310;p1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48130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317;p2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50178" name="Google Shape;3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326;p2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52226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331;p2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54274" name="Google Shape;3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336;p2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56322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343;p2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58370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239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23554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348;p2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60418" name="Google Shape;3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353;p2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62466" name="Google Shape;3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45;p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25602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50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27650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55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29698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61;p1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31746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67;p1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33794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74;p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35842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81;p1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anchor="ctr"/>
          <a:lstStyle/>
          <a:p>
            <a:pPr marL="0" indent="0" eaLnBrk="1" hangingPunct="1">
              <a:buSzPts val="1100"/>
            </a:pPr>
            <a:endParaRPr lang="it-IT" sz="1100">
              <a:latin typeface="Arial" charset="0"/>
              <a:cs typeface="Arial" charset="0"/>
            </a:endParaRPr>
          </a:p>
        </p:txBody>
      </p:sp>
      <p:sp>
        <p:nvSpPr>
          <p:cNvPr id="37890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3;p2" descr="\\DROBO-FS\QuickDrops\JB\PPTX NG\Droplets\LightingOverlay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oogle Shape;54;p2"/>
          <p:cNvGrpSpPr>
            <a:grpSpLocks/>
          </p:cNvGrpSpPr>
          <p:nvPr/>
        </p:nvGrpSpPr>
        <p:grpSpPr bwMode="auto">
          <a:xfrm>
            <a:off x="0" y="0"/>
            <a:ext cx="2305050" cy="6858000"/>
            <a:chOff x="0" y="0"/>
            <a:chExt cx="2305051" cy="6858001"/>
          </a:xfrm>
        </p:grpSpPr>
        <p:sp>
          <p:nvSpPr>
            <p:cNvPr id="6" name="Google Shape;55;p2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7" name="Google Shape;56;p2"/>
            <p:cNvSpPr>
              <a:spLocks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8" name="Google Shape;57;p2"/>
            <p:cNvSpPr>
              <a:spLocks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9" name="Google Shape;58;p2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0" name="Google Shape;59;p2"/>
            <p:cNvSpPr>
              <a:spLocks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11" name="Google Shape;60;p2"/>
            <p:cNvSpPr>
              <a:spLocks/>
            </p:cNvSpPr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>
                <a:cxn ang="0">
                  <a:pos x="15" y="572"/>
                </a:cxn>
                <a:cxn ang="0">
                  <a:pos x="0" y="566"/>
                </a:cxn>
                <a:cxn ang="0">
                  <a:pos x="81" y="380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383"/>
                </a:cxn>
                <a:cxn ang="0">
                  <a:pos x="15" y="572"/>
                </a:cxn>
              </a:cxnLst>
              <a:rect l="0" t="0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Google Shape;61;p2"/>
            <p:cNvSpPr>
              <a:spLocks/>
            </p:cNvSpPr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>
                <a:cxn ang="0">
                  <a:pos x="222" y="1135"/>
                </a:cxn>
                <a:cxn ang="0">
                  <a:pos x="0" y="62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17"/>
                </a:cxn>
                <a:cxn ang="0">
                  <a:pos x="237" y="1129"/>
                </a:cxn>
                <a:cxn ang="0">
                  <a:pos x="222" y="1135"/>
                </a:cxn>
              </a:cxnLst>
              <a:rect l="0" t="0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Google Shape;62;p2"/>
            <p:cNvSpPr>
              <a:spLocks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14" name="Google Shape;63;p2"/>
            <p:cNvSpPr>
              <a:spLocks/>
            </p:cNvSpPr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>
                <a:cxn ang="0">
                  <a:pos x="219" y="898"/>
                </a:cxn>
                <a:cxn ang="0">
                  <a:pos x="0" y="38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380"/>
                </a:cxn>
                <a:cxn ang="0">
                  <a:pos x="234" y="892"/>
                </a:cxn>
                <a:cxn ang="0">
                  <a:pos x="219" y="898"/>
                </a:cxn>
              </a:cxnLst>
              <a:rect l="0" t="0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Google Shape;64;p2"/>
            <p:cNvSpPr>
              <a:spLocks/>
            </p:cNvSpPr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>
                <a:cxn ang="0">
                  <a:pos x="96" y="575"/>
                </a:cxn>
                <a:cxn ang="0">
                  <a:pos x="78" y="575"/>
                </a:cxn>
                <a:cxn ang="0">
                  <a:pos x="78" y="192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96" y="189"/>
                </a:cxn>
                <a:cxn ang="0">
                  <a:pos x="96" y="575"/>
                </a:cxn>
              </a:cxnLst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Google Shape;65;p2"/>
            <p:cNvSpPr>
              <a:spLocks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17" name="Google Shape;66;p2"/>
            <p:cNvSpPr>
              <a:spLocks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18" name="Google Shape;67;p2"/>
            <p:cNvSpPr>
              <a:spLocks/>
            </p:cNvSpPr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>
                <a:cxn ang="0">
                  <a:pos x="252" y="329"/>
                </a:cxn>
                <a:cxn ang="0">
                  <a:pos x="45" y="12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60" y="111"/>
                </a:cxn>
                <a:cxn ang="0">
                  <a:pos x="264" y="317"/>
                </a:cxn>
                <a:cxn ang="0">
                  <a:pos x="252" y="329"/>
                </a:cxn>
              </a:cxnLst>
              <a:rect l="0" t="0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Google Shape;68;p2"/>
            <p:cNvSpPr>
              <a:spLocks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>
                <a:cxn ang="0">
                  <a:pos x="17" y="31"/>
                </a:cxn>
                <a:cxn ang="0">
                  <a:pos x="6" y="27"/>
                </a:cxn>
                <a:cxn ang="0">
                  <a:pos x="6" y="4"/>
                </a:cxn>
                <a:cxn ang="0">
                  <a:pos x="17" y="0"/>
                </a:cxn>
                <a:cxn ang="0">
                  <a:pos x="28" y="4"/>
                </a:cxn>
                <a:cxn ang="0">
                  <a:pos x="28" y="27"/>
                </a:cxn>
                <a:cxn ang="0">
                  <a:pos x="17" y="31"/>
                </a:cxn>
                <a:cxn ang="0">
                  <a:pos x="17" y="4"/>
                </a:cxn>
                <a:cxn ang="0">
                  <a:pos x="9" y="7"/>
                </a:cxn>
                <a:cxn ang="0">
                  <a:pos x="9" y="24"/>
                </a:cxn>
                <a:cxn ang="0">
                  <a:pos x="17" y="27"/>
                </a:cxn>
                <a:cxn ang="0">
                  <a:pos x="25" y="24"/>
                </a:cxn>
                <a:cxn ang="0">
                  <a:pos x="25" y="7"/>
                </a:cxn>
                <a:cxn ang="0">
                  <a:pos x="17" y="4"/>
                </a:cxn>
              </a:cxnLst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20" name="Google Shape;69;p2"/>
            <p:cNvSpPr>
              <a:spLocks/>
            </p:cNvSpPr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>
                <a:cxn ang="0">
                  <a:pos x="15" y="572"/>
                </a:cxn>
                <a:cxn ang="0">
                  <a:pos x="0" y="572"/>
                </a:cxn>
                <a:cxn ang="0">
                  <a:pos x="0" y="189"/>
                </a:cxn>
                <a:cxn ang="0">
                  <a:pos x="81" y="0"/>
                </a:cxn>
                <a:cxn ang="0">
                  <a:pos x="96" y="6"/>
                </a:cxn>
                <a:cxn ang="0">
                  <a:pos x="15" y="192"/>
                </a:cxn>
                <a:cxn ang="0">
                  <a:pos x="15" y="572"/>
                </a:cxn>
              </a:cxnLst>
              <a:rect l="0" t="0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Google Shape;70;p2"/>
            <p:cNvSpPr>
              <a:spLocks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22" name="Google Shape;71;p2"/>
            <p:cNvSpPr>
              <a:spLocks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23" name="Google Shape;72;p2"/>
            <p:cNvSpPr>
              <a:spLocks/>
            </p:cNvSpPr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>
                <a:cxn ang="0">
                  <a:pos x="213" y="766"/>
                </a:cxn>
                <a:cxn ang="0">
                  <a:pos x="195" y="766"/>
                </a:cxn>
                <a:cxn ang="0">
                  <a:pos x="195" y="464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213" y="461"/>
                </a:cxn>
                <a:cxn ang="0">
                  <a:pos x="213" y="766"/>
                </a:cxn>
              </a:cxnLst>
              <a:rect l="0" t="0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Google Shape;73;p2"/>
            <p:cNvSpPr>
              <a:spLocks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33" y="17"/>
                </a:cxn>
                <a:cxn ang="0">
                  <a:pos x="17" y="33"/>
                </a:cxn>
                <a:cxn ang="0">
                  <a:pos x="17" y="4"/>
                </a:cxn>
                <a:cxn ang="0">
                  <a:pos x="4" y="17"/>
                </a:cxn>
                <a:cxn ang="0">
                  <a:pos x="17" y="29"/>
                </a:cxn>
                <a:cxn ang="0">
                  <a:pos x="29" y="17"/>
                </a:cxn>
                <a:cxn ang="0">
                  <a:pos x="17" y="4"/>
                </a:cxn>
              </a:cxnLst>
              <a:rect l="0" t="0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25" name="Google Shape;74;p2"/>
            <p:cNvSpPr>
              <a:spLocks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26" name="Google Shape;75;p2"/>
            <p:cNvSpPr>
              <a:spLocks/>
            </p:cNvSpPr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>
                <a:cxn ang="0">
                  <a:pos x="69" y="168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84" y="162"/>
                </a:cxn>
                <a:cxn ang="0">
                  <a:pos x="69" y="168"/>
                </a:cxn>
              </a:cxnLst>
              <a:rect l="0" t="0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Google Shape;76;p2"/>
            <p:cNvSpPr>
              <a:spLocks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28" name="Google Shape;77;p2"/>
            <p:cNvSpPr>
              <a:spLocks/>
            </p:cNvSpPr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>
                <a:cxn ang="0">
                  <a:pos x="12" y="170"/>
                </a:cxn>
                <a:cxn ang="0">
                  <a:pos x="0" y="164"/>
                </a:cxn>
                <a:cxn ang="0">
                  <a:pos x="69" y="0"/>
                </a:cxn>
                <a:cxn ang="0">
                  <a:pos x="84" y="6"/>
                </a:cxn>
                <a:cxn ang="0">
                  <a:pos x="12" y="170"/>
                </a:cxn>
              </a:cxnLst>
              <a:rect l="0" t="0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Google Shape;78;p2"/>
            <p:cNvSpPr>
              <a:spLocks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30" name="Google Shape;79;p2"/>
            <p:cNvSpPr>
              <a:spLocks/>
            </p:cNvSpPr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>
                <a:cxn ang="0">
                  <a:pos x="195" y="982"/>
                </a:cxn>
                <a:cxn ang="0">
                  <a:pos x="177" y="982"/>
                </a:cxn>
                <a:cxn ang="0">
                  <a:pos x="177" y="805"/>
                </a:cxn>
                <a:cxn ang="0">
                  <a:pos x="0" y="629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623"/>
                </a:cxn>
                <a:cxn ang="0">
                  <a:pos x="195" y="796"/>
                </a:cxn>
                <a:cxn ang="0">
                  <a:pos x="195" y="982"/>
                </a:cxn>
              </a:cxnLst>
              <a:rect l="0" t="0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Google Shape;80;p2"/>
            <p:cNvSpPr>
              <a:spLocks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32" name="Google Shape;81;p2"/>
            <p:cNvSpPr>
              <a:spLocks/>
            </p:cNvSpPr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>
                <a:cxn ang="0">
                  <a:pos x="192" y="1120"/>
                </a:cxn>
                <a:cxn ang="0">
                  <a:pos x="177" y="1120"/>
                </a:cxn>
                <a:cxn ang="0">
                  <a:pos x="177" y="360"/>
                </a:cxn>
                <a:cxn ang="0">
                  <a:pos x="0" y="18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77"/>
                </a:cxn>
                <a:cxn ang="0">
                  <a:pos x="192" y="354"/>
                </a:cxn>
                <a:cxn ang="0">
                  <a:pos x="192" y="1120"/>
                </a:cxn>
              </a:cxnLst>
              <a:rect l="0" t="0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Google Shape;82;p2"/>
            <p:cNvSpPr>
              <a:spLocks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34" name="Google Shape;83;p2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35" name="Google Shape;84;p2"/>
            <p:cNvSpPr>
              <a:spLocks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36" name="Google Shape;85;p2"/>
            <p:cNvSpPr>
              <a:spLocks/>
            </p:cNvSpPr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>
                <a:cxn ang="0">
                  <a:pos x="120" y="291"/>
                </a:cxn>
                <a:cxn ang="0">
                  <a:pos x="105" y="291"/>
                </a:cxn>
                <a:cxn ang="0">
                  <a:pos x="105" y="114"/>
                </a:cxn>
                <a:cxn ang="0">
                  <a:pos x="0" y="9"/>
                </a:cxn>
                <a:cxn ang="0">
                  <a:pos x="12" y="0"/>
                </a:cxn>
                <a:cxn ang="0">
                  <a:pos x="120" y="108"/>
                </a:cxn>
                <a:cxn ang="0">
                  <a:pos x="120" y="291"/>
                </a:cxn>
              </a:cxnLst>
              <a:rect l="0" t="0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Google Shape;86;p2"/>
            <p:cNvSpPr>
              <a:spLocks/>
            </p:cNvSpPr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>
                <a:cxn ang="0">
                  <a:pos x="12" y="476"/>
                </a:cxn>
                <a:cxn ang="0">
                  <a:pos x="0" y="476"/>
                </a:cxn>
                <a:cxn ang="0">
                  <a:pos x="0" y="128"/>
                </a:cxn>
                <a:cxn ang="0">
                  <a:pos x="126" y="0"/>
                </a:cxn>
                <a:cxn ang="0">
                  <a:pos x="135" y="9"/>
                </a:cxn>
                <a:cxn ang="0">
                  <a:pos x="12" y="131"/>
                </a:cxn>
                <a:cxn ang="0">
                  <a:pos x="12" y="476"/>
                </a:cxn>
              </a:cxnLst>
              <a:rect l="0" t="0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Google Shape;87;p2"/>
            <p:cNvSpPr>
              <a:spLocks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0" y="17"/>
                </a:cxn>
                <a:cxn ang="0">
                  <a:pos x="18" y="0"/>
                </a:cxn>
                <a:cxn ang="0">
                  <a:pos x="35" y="17"/>
                </a:cxn>
                <a:cxn ang="0">
                  <a:pos x="18" y="34"/>
                </a:cxn>
                <a:cxn ang="0">
                  <a:pos x="18" y="4"/>
                </a:cxn>
                <a:cxn ang="0">
                  <a:pos x="4" y="17"/>
                </a:cxn>
                <a:cxn ang="0">
                  <a:pos x="18" y="30"/>
                </a:cxn>
                <a:cxn ang="0">
                  <a:pos x="31" y="17"/>
                </a:cxn>
                <a:cxn ang="0">
                  <a:pos x="18" y="4"/>
                </a:cxn>
              </a:cxnLst>
              <a:rect l="0" t="0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39" name="Google Shape;88;p2"/>
            <p:cNvSpPr>
              <a:spLocks/>
            </p:cNvSpPr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>
                <a:cxn ang="0">
                  <a:pos x="402" y="2536"/>
                </a:cxn>
                <a:cxn ang="0">
                  <a:pos x="387" y="2536"/>
                </a:cxn>
                <a:cxn ang="0">
                  <a:pos x="387" y="2311"/>
                </a:cxn>
                <a:cxn ang="0">
                  <a:pos x="0" y="1925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916"/>
                </a:cxn>
                <a:cxn ang="0">
                  <a:pos x="402" y="2302"/>
                </a:cxn>
                <a:cxn ang="0">
                  <a:pos x="402" y="2536"/>
                </a:cxn>
              </a:cxnLst>
              <a:rect l="0" t="0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Google Shape;89;p2"/>
            <p:cNvSpPr>
              <a:spLocks/>
            </p:cNvSpPr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>
                <a:cxn ang="0">
                  <a:pos x="90" y="300"/>
                </a:cxn>
                <a:cxn ang="0">
                  <a:pos x="78" y="300"/>
                </a:cxn>
                <a:cxn ang="0">
                  <a:pos x="78" y="84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90" y="81"/>
                </a:cxn>
                <a:cxn ang="0">
                  <a:pos x="90" y="300"/>
                </a:cxn>
              </a:cxnLst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Google Shape;90;p2"/>
            <p:cNvSpPr>
              <a:spLocks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12" y="19"/>
                </a:cxn>
                <a:cxn ang="0">
                  <a:pos x="19" y="12"/>
                </a:cxn>
                <a:cxn ang="0">
                  <a:pos x="12" y="4"/>
                </a:cxn>
              </a:cxnLst>
              <a:rect l="0" t="0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42" name="Google Shape;91;p2"/>
            <p:cNvSpPr>
              <a:spLocks/>
            </p:cNvSpPr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>
                <a:cxn ang="0">
                  <a:pos x="12" y="299"/>
                </a:cxn>
                <a:cxn ang="0">
                  <a:pos x="0" y="299"/>
                </a:cxn>
                <a:cxn ang="0">
                  <a:pos x="0" y="80"/>
                </a:cxn>
                <a:cxn ang="0">
                  <a:pos x="81" y="0"/>
                </a:cxn>
                <a:cxn ang="0">
                  <a:pos x="90" y="8"/>
                </a:cxn>
                <a:cxn ang="0">
                  <a:pos x="12" y="83"/>
                </a:cxn>
                <a:cxn ang="0">
                  <a:pos x="12" y="299"/>
                </a:cxn>
              </a:cxnLst>
              <a:rect l="0" t="0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Google Shape;92;p2"/>
            <p:cNvSpPr>
              <a:spLocks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3" y="12"/>
                </a:cxn>
                <a:cxn ang="0">
                  <a:pos x="11" y="23"/>
                </a:cxn>
                <a:cxn ang="0">
                  <a:pos x="11" y="4"/>
                </a:cxn>
                <a:cxn ang="0">
                  <a:pos x="4" y="12"/>
                </a:cxn>
                <a:cxn ang="0">
                  <a:pos x="11" y="19"/>
                </a:cxn>
                <a:cxn ang="0">
                  <a:pos x="19" y="12"/>
                </a:cxn>
                <a:cxn ang="0">
                  <a:pos x="11" y="4"/>
                </a:cxn>
              </a:cxnLst>
              <a:rect l="0" t="0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44" name="Google Shape;93;p2"/>
            <p:cNvSpPr>
              <a:spLocks/>
            </p:cNvSpPr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>
                <a:cxn ang="0">
                  <a:pos x="6" y="285"/>
                </a:cxn>
                <a:cxn ang="0">
                  <a:pos x="0" y="276"/>
                </a:cxn>
                <a:cxn ang="0">
                  <a:pos x="60" y="216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222"/>
                </a:cxn>
                <a:cxn ang="0">
                  <a:pos x="6" y="285"/>
                </a:cxn>
              </a:cxnLst>
              <a:rect l="0" t="0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Google Shape;94;p2"/>
            <p:cNvSpPr>
              <a:spLocks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3" y="12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4" y="12"/>
                </a:cxn>
                <a:cxn ang="0">
                  <a:pos x="12" y="19"/>
                </a:cxn>
                <a:cxn ang="0">
                  <a:pos x="19" y="12"/>
                </a:cxn>
                <a:cxn ang="0">
                  <a:pos x="12" y="4"/>
                </a:cxn>
              </a:cxnLst>
              <a:rect l="0" t="0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46" name="Google Shape;95;p2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47" name="Google Shape;96;p2"/>
            <p:cNvSpPr>
              <a:spLocks/>
            </p:cNvSpPr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>
                <a:cxn ang="0">
                  <a:pos x="15" y="1135"/>
                </a:cxn>
                <a:cxn ang="0">
                  <a:pos x="0" y="1135"/>
                </a:cxn>
                <a:cxn ang="0">
                  <a:pos x="0" y="515"/>
                </a:cxn>
                <a:cxn ang="0">
                  <a:pos x="0" y="512"/>
                </a:cxn>
                <a:cxn ang="0">
                  <a:pos x="219" y="0"/>
                </a:cxn>
                <a:cxn ang="0">
                  <a:pos x="234" y="6"/>
                </a:cxn>
                <a:cxn ang="0">
                  <a:pos x="15" y="518"/>
                </a:cxn>
                <a:cxn ang="0">
                  <a:pos x="15" y="1135"/>
                </a:cxn>
              </a:cxnLst>
              <a:rect l="0" t="0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Google Shape;97;p2"/>
            <p:cNvSpPr>
              <a:spLocks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49" name="Google Shape;98;p2"/>
            <p:cNvSpPr>
              <a:spLocks/>
            </p:cNvSpPr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>
                <a:cxn ang="0">
                  <a:pos x="219" y="1802"/>
                </a:cxn>
                <a:cxn ang="0">
                  <a:pos x="201" y="1802"/>
                </a:cxn>
                <a:cxn ang="0">
                  <a:pos x="201" y="1185"/>
                </a:cxn>
                <a:cxn ang="0">
                  <a:pos x="0" y="3"/>
                </a:cxn>
                <a:cxn ang="0">
                  <a:pos x="15" y="0"/>
                </a:cxn>
                <a:cxn ang="0">
                  <a:pos x="219" y="1185"/>
                </a:cxn>
                <a:cxn ang="0">
                  <a:pos x="219" y="1802"/>
                </a:cxn>
              </a:cxnLst>
              <a:rect l="0" t="0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Google Shape;99;p2"/>
            <p:cNvSpPr>
              <a:spLocks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51" name="Google Shape;100;p2"/>
            <p:cNvSpPr>
              <a:spLocks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52" name="Google Shape;101;p2"/>
            <p:cNvSpPr>
              <a:spLocks/>
            </p:cNvSpPr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>
                <a:cxn ang="0">
                  <a:pos x="18" y="898"/>
                </a:cxn>
                <a:cxn ang="0">
                  <a:pos x="0" y="898"/>
                </a:cxn>
                <a:cxn ang="0">
                  <a:pos x="0" y="515"/>
                </a:cxn>
                <a:cxn ang="0">
                  <a:pos x="0" y="512"/>
                </a:cxn>
                <a:cxn ang="0">
                  <a:pos x="222" y="0"/>
                </a:cxn>
                <a:cxn ang="0">
                  <a:pos x="234" y="6"/>
                </a:cxn>
                <a:cxn ang="0">
                  <a:pos x="18" y="518"/>
                </a:cxn>
                <a:cxn ang="0">
                  <a:pos x="18" y="898"/>
                </a:cxn>
              </a:cxnLst>
              <a:rect l="0" t="0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Google Shape;102;p2"/>
            <p:cNvSpPr>
              <a:spLocks/>
            </p:cNvSpPr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>
                <a:cxn ang="0">
                  <a:pos x="15" y="575"/>
                </a:cxn>
                <a:cxn ang="0">
                  <a:pos x="0" y="569"/>
                </a:cxn>
                <a:cxn ang="0">
                  <a:pos x="81" y="383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386"/>
                </a:cxn>
                <a:cxn ang="0">
                  <a:pos x="15" y="575"/>
                </a:cxn>
              </a:cxnLst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Google Shape;103;p2"/>
            <p:cNvSpPr>
              <a:spLocks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55" name="Google Shape;104;p2"/>
            <p:cNvSpPr>
              <a:spLocks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20" y="4"/>
                </a:cxn>
                <a:cxn ang="0">
                  <a:pos x="4" y="20"/>
                </a:cxn>
                <a:cxn ang="0">
                  <a:pos x="20" y="36"/>
                </a:cxn>
                <a:cxn ang="0">
                  <a:pos x="36" y="20"/>
                </a:cxn>
                <a:cxn ang="0">
                  <a:pos x="20" y="4"/>
                </a:cxn>
              </a:cxnLst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56" name="Google Shape;105;p2"/>
            <p:cNvSpPr>
              <a:spLocks/>
            </p:cNvSpPr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>
                <a:cxn ang="0">
                  <a:pos x="12" y="332"/>
                </a:cxn>
                <a:cxn ang="0">
                  <a:pos x="0" y="326"/>
                </a:cxn>
                <a:cxn ang="0">
                  <a:pos x="45" y="206"/>
                </a:cxn>
                <a:cxn ang="0">
                  <a:pos x="255" y="0"/>
                </a:cxn>
                <a:cxn ang="0">
                  <a:pos x="264" y="12"/>
                </a:cxn>
                <a:cxn ang="0">
                  <a:pos x="60" y="215"/>
                </a:cxn>
                <a:cxn ang="0">
                  <a:pos x="12" y="332"/>
                </a:cxn>
              </a:cxnLst>
              <a:rect l="0" t="0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Google Shape;106;p2"/>
            <p:cNvSpPr>
              <a:spLocks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5" y="26"/>
                </a:cxn>
                <a:cxn ang="0">
                  <a:pos x="0" y="15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27" y="26"/>
                </a:cxn>
                <a:cxn ang="0">
                  <a:pos x="16" y="31"/>
                </a:cxn>
                <a:cxn ang="0">
                  <a:pos x="16" y="4"/>
                </a:cxn>
                <a:cxn ang="0">
                  <a:pos x="8" y="7"/>
                </a:cxn>
                <a:cxn ang="0">
                  <a:pos x="4" y="15"/>
                </a:cxn>
                <a:cxn ang="0">
                  <a:pos x="8" y="24"/>
                </a:cxn>
                <a:cxn ang="0">
                  <a:pos x="16" y="27"/>
                </a:cxn>
                <a:cxn ang="0">
                  <a:pos x="24" y="24"/>
                </a:cxn>
                <a:cxn ang="0">
                  <a:pos x="24" y="7"/>
                </a:cxn>
                <a:cxn ang="0">
                  <a:pos x="16" y="4"/>
                </a:cxn>
              </a:cxnLst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  <p:sp>
          <p:nvSpPr>
            <p:cNvPr id="58" name="Google Shape;107;p2"/>
            <p:cNvSpPr>
              <a:spLocks/>
            </p:cNvSpPr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>
                <a:cxn ang="0">
                  <a:pos x="132" y="3215"/>
                </a:cxn>
                <a:cxn ang="0">
                  <a:pos x="129" y="2754"/>
                </a:cxn>
                <a:cxn ang="0">
                  <a:pos x="0" y="190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1898"/>
                </a:cxn>
                <a:cxn ang="0">
                  <a:pos x="144" y="2754"/>
                </a:cxn>
                <a:cxn ang="0">
                  <a:pos x="147" y="3215"/>
                </a:cxn>
                <a:cxn ang="0">
                  <a:pos x="132" y="3215"/>
                </a:cxn>
              </a:cxnLst>
              <a:rect l="0" t="0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Google Shape;108;p2"/>
            <p:cNvSpPr>
              <a:spLocks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20" y="39"/>
                </a:cxn>
                <a:cxn ang="0">
                  <a:pos x="20" y="4"/>
                </a:cxn>
                <a:cxn ang="0">
                  <a:pos x="4" y="19"/>
                </a:cxn>
                <a:cxn ang="0">
                  <a:pos x="20" y="35"/>
                </a:cxn>
                <a:cxn ang="0">
                  <a:pos x="35" y="19"/>
                </a:cxn>
                <a:cxn ang="0">
                  <a:pos x="20" y="4"/>
                </a:cxn>
              </a:cxnLst>
              <a:rect l="0" t="0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3B95DE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it-IT"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111;p2"/>
          <p:cNvSpPr txBox="1">
            <a:spLocks noGrp="1"/>
          </p:cNvSpPr>
          <p:nvPr>
            <p:ph type="dt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112;p2"/>
          <p:cNvSpPr txBox="1">
            <a:spLocks noGrp="1"/>
          </p:cNvSpPr>
          <p:nvPr>
            <p:ph type="ft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fld id="{4731F31A-6DD1-44DC-8205-469657C2A843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1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lvl="0"/>
            <a:endParaRPr noProof="0">
              <a:sym typeface="Questrial"/>
            </a:endParaRPr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0054-5251-41AC-8282-0B6ABD893A9E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B383-6C18-441C-BE71-17AF4D314DD8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5;p13"/>
          <p:cNvSpPr txBox="1">
            <a:spLocks noChangeArrowheads="1"/>
          </p:cNvSpPr>
          <p:nvPr/>
        </p:nvSpPr>
        <p:spPr bwMode="auto">
          <a:xfrm>
            <a:off x="903288" y="7318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FFFFFF"/>
              </a:buClr>
              <a:buSzPts val="8000"/>
              <a:buFont typeface="Questrial" charset="0"/>
              <a:buNone/>
            </a:pPr>
            <a:r>
              <a:rPr lang="en-GB" sz="8000">
                <a:solidFill>
                  <a:srgbClr val="FFFFFF"/>
                </a:solidFill>
                <a:latin typeface="Questrial" charset="0"/>
                <a:sym typeface="Questrial" charset="0"/>
              </a:rPr>
              <a:t>“</a:t>
            </a:r>
            <a:endParaRPr lang="it-IT"/>
          </a:p>
        </p:txBody>
      </p:sp>
      <p:sp>
        <p:nvSpPr>
          <p:cNvPr id="6" name="Google Shape;186;p13"/>
          <p:cNvSpPr txBox="1">
            <a:spLocks noChangeArrowheads="1"/>
          </p:cNvSpPr>
          <p:nvPr/>
        </p:nvSpPr>
        <p:spPr bwMode="auto">
          <a:xfrm>
            <a:off x="10537825" y="27654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FFFFFF"/>
              </a:buClr>
              <a:buSzPts val="8000"/>
              <a:buFont typeface="Questrial" charset="0"/>
              <a:buNone/>
            </a:pPr>
            <a:r>
              <a:rPr lang="en-GB" sz="8000">
                <a:solidFill>
                  <a:srgbClr val="FFFFFF"/>
                </a:solidFill>
                <a:latin typeface="Questrial" charset="0"/>
                <a:sym typeface="Questrial" charset="0"/>
              </a:rPr>
              <a:t>”</a:t>
            </a:r>
            <a:endParaRPr lang="it-IT"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182;p1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83;p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84;p1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fld id="{DD69114F-D0DC-4D5C-86D6-1C8C28F6C1CE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9DE5-5D7E-4823-B425-B016A6815DA6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8173-3C6B-4F54-B1E8-11EB3FD0C05F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lvl="0"/>
            <a:endParaRPr noProof="0">
              <a:sym typeface="Questrial"/>
            </a:endParaRPr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lvl="0"/>
            <a:endParaRPr noProof="0">
              <a:sym typeface="Questrial"/>
            </a:endParaRPr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lvl="0"/>
            <a:endParaRPr noProof="0">
              <a:sym typeface="Questrial"/>
            </a:endParaRPr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AC7D-4C99-4DA9-9307-753CDFA2598F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0C23-BE08-409F-844C-AA1172DF5884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B4A0-B34B-4B78-86F6-98F65DF26614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5194-ACFA-46F3-95EB-A5237E561E44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9FB5-EAB5-44B2-BDFA-68ABB32C3B9F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72CB-3DE4-41D7-B96F-EA12E5B42B75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1BAA-8536-432C-B677-EFCBD09EE336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3B2DA-8583-4F82-A86C-9B59AE8688CD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F6F5-DEF9-4452-A9B8-95F0F7143778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549C-6FBE-4F1C-B1BF-3E2BC839A747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0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lvl="0"/>
            <a:endParaRPr noProof="0">
              <a:sym typeface="Questrial"/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" name="Google Shape;4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5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5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1A8E-8089-43C1-AB09-A955335899CA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6;p1" descr="\\DROBO-FS\QuickDrops\JB\PPTX NG\Droplets\LightingOverlay.png"/>
          <p:cNvPicPr preferRelativeResize="0"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oogle Shape;7;p1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1033" name="Google Shape;8;p1"/>
            <p:cNvGrpSpPr>
              <a:grpSpLocks/>
            </p:cNvGrpSpPr>
            <p:nvPr/>
          </p:nvGrpSpPr>
          <p:grpSpPr bwMode="auto"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045" name="Google Shape;9;p1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it-IT"/>
              </a:p>
            </p:txBody>
          </p:sp>
          <p:sp>
            <p:nvSpPr>
              <p:cNvPr id="1046" name="Google Shape;10;p1"/>
              <p:cNvSpPr>
                <a:spLocks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47" name="Google Shape;11;p1"/>
              <p:cNvSpPr>
                <a:spLocks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48" name="Google Shape;12;p1"/>
              <p:cNvSpPr>
                <a:spLocks/>
              </p:cNvSpPr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>
                  <a:cxn ang="0">
                    <a:pos x="218" y="1141"/>
                  </a:cxn>
                  <a:cxn ang="0">
                    <a:pos x="0" y="626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623"/>
                  </a:cxn>
                  <a:cxn ang="0">
                    <a:pos x="233" y="1135"/>
                  </a:cxn>
                  <a:cxn ang="0">
                    <a:pos x="218" y="1141"/>
                  </a:cxn>
                </a:cxnLst>
                <a:rect l="0" t="0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9" name="Google Shape;13;p1"/>
              <p:cNvSpPr>
                <a:spLocks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50" name="Google Shape;14;p1"/>
              <p:cNvSpPr>
                <a:spLocks/>
              </p:cNvSpPr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>
                  <a:cxn ang="0">
                    <a:pos x="221" y="901"/>
                  </a:cxn>
                  <a:cxn ang="0">
                    <a:pos x="0" y="383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18" y="380"/>
                  </a:cxn>
                  <a:cxn ang="0">
                    <a:pos x="233" y="895"/>
                  </a:cxn>
                  <a:cxn ang="0">
                    <a:pos x="221" y="901"/>
                  </a:cxn>
                </a:cxnLst>
                <a:rect l="0" t="0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1" name="Google Shape;15;p1"/>
              <p:cNvSpPr>
                <a:spLocks/>
              </p:cNvSpPr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>
                  <a:cxn ang="0">
                    <a:pos x="96" y="575"/>
                  </a:cxn>
                  <a:cxn ang="0">
                    <a:pos x="78" y="575"/>
                  </a:cxn>
                  <a:cxn ang="0">
                    <a:pos x="78" y="192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96" y="189"/>
                  </a:cxn>
                  <a:cxn ang="0">
                    <a:pos x="96" y="575"/>
                  </a:cxn>
                </a:cxnLst>
                <a:rect l="0" t="0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2" name="Google Shape;16;p1"/>
              <p:cNvSpPr>
                <a:spLocks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53" name="Google Shape;17;p1"/>
              <p:cNvSpPr>
                <a:spLocks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54" name="Google Shape;18;p1"/>
              <p:cNvSpPr>
                <a:spLocks/>
              </p:cNvSpPr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>
                  <a:cxn ang="0">
                    <a:pos x="257" y="332"/>
                  </a:cxn>
                  <a:cxn ang="0">
                    <a:pos x="48" y="123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63" y="114"/>
                  </a:cxn>
                  <a:cxn ang="0">
                    <a:pos x="266" y="320"/>
                  </a:cxn>
                  <a:cxn ang="0">
                    <a:pos x="257" y="332"/>
                  </a:cxn>
                </a:cxnLst>
                <a:rect l="0" t="0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5" name="Google Shape;19;p1"/>
              <p:cNvSpPr>
                <a:spLocks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>
                  <a:cxn ang="0">
                    <a:pos x="17" y="31"/>
                  </a:cxn>
                  <a:cxn ang="0">
                    <a:pos x="6" y="27"/>
                  </a:cxn>
                  <a:cxn ang="0">
                    <a:pos x="6" y="4"/>
                  </a:cxn>
                  <a:cxn ang="0">
                    <a:pos x="17" y="0"/>
                  </a:cxn>
                  <a:cxn ang="0">
                    <a:pos x="28" y="4"/>
                  </a:cxn>
                  <a:cxn ang="0">
                    <a:pos x="28" y="27"/>
                  </a:cxn>
                  <a:cxn ang="0">
                    <a:pos x="17" y="31"/>
                  </a:cxn>
                  <a:cxn ang="0">
                    <a:pos x="17" y="4"/>
                  </a:cxn>
                  <a:cxn ang="0">
                    <a:pos x="9" y="7"/>
                  </a:cxn>
                  <a:cxn ang="0">
                    <a:pos x="9" y="24"/>
                  </a:cxn>
                  <a:cxn ang="0">
                    <a:pos x="17" y="27"/>
                  </a:cxn>
                  <a:cxn ang="0">
                    <a:pos x="25" y="24"/>
                  </a:cxn>
                  <a:cxn ang="0">
                    <a:pos x="25" y="7"/>
                  </a:cxn>
                  <a:cxn ang="0">
                    <a:pos x="17" y="4"/>
                  </a:cxn>
                </a:cxnLst>
                <a:rect l="0" t="0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cxnSp>
            <p:nvCxnSpPr>
              <p:cNvPr id="1056" name="Google Shape;20;p1"/>
              <p:cNvCxnSpPr>
                <a:cxnSpLocks noChangeShapeType="1"/>
              </p:cNvCxnSpPr>
              <p:nvPr/>
            </p:nvCxnSpPr>
            <p:spPr bwMode="auto">
              <a:xfrm>
                <a:off x="-4763" y="9525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cxnSp>
          <p:sp>
            <p:nvSpPr>
              <p:cNvPr id="1057" name="Google Shape;21;p1"/>
              <p:cNvSpPr>
                <a:spLocks/>
              </p:cNvSpPr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>
                  <a:cxn ang="0">
                    <a:pos x="6" y="80"/>
                  </a:cxn>
                  <a:cxn ang="0">
                    <a:pos x="0" y="71"/>
                  </a:cxn>
                  <a:cxn ang="0">
                    <a:pos x="69" y="0"/>
                  </a:cxn>
                  <a:cxn ang="0">
                    <a:pos x="78" y="9"/>
                  </a:cxn>
                  <a:cxn ang="0">
                    <a:pos x="6" y="80"/>
                  </a:cxn>
                </a:cxnLst>
                <a:rect l="0" t="0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8" name="Google Shape;22;p1"/>
              <p:cNvSpPr>
                <a:spLocks/>
              </p:cNvSpPr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>
                  <a:cxn ang="0">
                    <a:pos x="93" y="303"/>
                  </a:cxn>
                  <a:cxn ang="0">
                    <a:pos x="78" y="303"/>
                  </a:cxn>
                  <a:cxn ang="0">
                    <a:pos x="78" y="78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93" y="69"/>
                  </a:cxn>
                  <a:cxn ang="0">
                    <a:pos x="93" y="303"/>
                  </a:cxn>
                </a:cxnLst>
                <a:rect l="0" t="0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9" name="Google Shape;23;p1"/>
              <p:cNvSpPr>
                <a:spLocks/>
              </p:cNvSpPr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>
                  <a:cxn ang="0">
                    <a:pos x="90" y="300"/>
                  </a:cxn>
                  <a:cxn ang="0">
                    <a:pos x="78" y="300"/>
                  </a:cxn>
                  <a:cxn ang="0">
                    <a:pos x="78" y="84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90" y="81"/>
                  </a:cxn>
                  <a:cxn ang="0">
                    <a:pos x="90" y="300"/>
                  </a:cxn>
                </a:cxnLst>
                <a:rect l="0" t="0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0" name="Google Shape;24;p1"/>
              <p:cNvSpPr>
                <a:spLocks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12" y="23"/>
                  </a:cxn>
                  <a:cxn ang="0">
                    <a:pos x="12" y="4"/>
                  </a:cxn>
                  <a:cxn ang="0">
                    <a:pos x="4" y="12"/>
                  </a:cxn>
                  <a:cxn ang="0">
                    <a:pos x="12" y="19"/>
                  </a:cxn>
                  <a:cxn ang="0">
                    <a:pos x="20" y="12"/>
                  </a:cxn>
                  <a:cxn ang="0">
                    <a:pos x="12" y="4"/>
                  </a:cxn>
                </a:cxnLst>
                <a:rect l="0" t="0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61" name="Google Shape;25;p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it-IT"/>
              </a:p>
            </p:txBody>
          </p:sp>
          <p:sp>
            <p:nvSpPr>
              <p:cNvPr id="1062" name="Google Shape;26;p1"/>
              <p:cNvSpPr>
                <a:spLocks/>
              </p:cNvSpPr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>
                  <a:cxn ang="0">
                    <a:pos x="15" y="1135"/>
                  </a:cxn>
                  <a:cxn ang="0">
                    <a:pos x="0" y="1135"/>
                  </a:cxn>
                  <a:cxn ang="0">
                    <a:pos x="0" y="515"/>
                  </a:cxn>
                  <a:cxn ang="0">
                    <a:pos x="0" y="512"/>
                  </a:cxn>
                  <a:cxn ang="0">
                    <a:pos x="218" y="0"/>
                  </a:cxn>
                  <a:cxn ang="0">
                    <a:pos x="233" y="6"/>
                  </a:cxn>
                  <a:cxn ang="0">
                    <a:pos x="15" y="518"/>
                  </a:cxn>
                  <a:cxn ang="0">
                    <a:pos x="15" y="1135"/>
                  </a:cxn>
                </a:cxnLst>
                <a:rect l="0" t="0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3" name="Google Shape;27;p1"/>
              <p:cNvSpPr>
                <a:spLocks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64" name="Google Shape;28;p1"/>
              <p:cNvSpPr>
                <a:spLocks/>
              </p:cNvSpPr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>
                  <a:cxn ang="0">
                    <a:pos x="54" y="766"/>
                  </a:cxn>
                  <a:cxn ang="0">
                    <a:pos x="36" y="766"/>
                  </a:cxn>
                  <a:cxn ang="0">
                    <a:pos x="36" y="149"/>
                  </a:cxn>
                  <a:cxn ang="0">
                    <a:pos x="0" y="3"/>
                  </a:cxn>
                  <a:cxn ang="0">
                    <a:pos x="18" y="0"/>
                  </a:cxn>
                  <a:cxn ang="0">
                    <a:pos x="54" y="146"/>
                  </a:cxn>
                  <a:cxn ang="0">
                    <a:pos x="54" y="766"/>
                  </a:cxn>
                </a:cxnLst>
                <a:rect l="0" t="0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5" name="Google Shape;29;p1"/>
              <p:cNvSpPr>
                <a:spLocks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66" name="Google Shape;30;p1"/>
              <p:cNvSpPr>
                <a:spLocks/>
              </p:cNvSpPr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>
                  <a:cxn ang="0">
                    <a:pos x="18" y="898"/>
                  </a:cxn>
                  <a:cxn ang="0">
                    <a:pos x="0" y="898"/>
                  </a:cxn>
                  <a:cxn ang="0">
                    <a:pos x="0" y="515"/>
                  </a:cxn>
                  <a:cxn ang="0">
                    <a:pos x="3" y="512"/>
                  </a:cxn>
                  <a:cxn ang="0">
                    <a:pos x="221" y="0"/>
                  </a:cxn>
                  <a:cxn ang="0">
                    <a:pos x="236" y="6"/>
                  </a:cxn>
                  <a:cxn ang="0">
                    <a:pos x="18" y="518"/>
                  </a:cxn>
                  <a:cxn ang="0">
                    <a:pos x="18" y="898"/>
                  </a:cxn>
                </a:cxnLst>
                <a:rect l="0" t="0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7" name="Google Shape;31;p1"/>
              <p:cNvSpPr>
                <a:spLocks/>
              </p:cNvSpPr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>
                  <a:cxn ang="0">
                    <a:pos x="15" y="575"/>
                  </a:cxn>
                  <a:cxn ang="0">
                    <a:pos x="0" y="569"/>
                  </a:cxn>
                  <a:cxn ang="0">
                    <a:pos x="81" y="383"/>
                  </a:cxn>
                  <a:cxn ang="0">
                    <a:pos x="81" y="0"/>
                  </a:cxn>
                  <a:cxn ang="0">
                    <a:pos x="96" y="0"/>
                  </a:cxn>
                  <a:cxn ang="0">
                    <a:pos x="96" y="386"/>
                  </a:cxn>
                  <a:cxn ang="0">
                    <a:pos x="15" y="575"/>
                  </a:cxn>
                </a:cxnLst>
                <a:rect l="0" t="0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8" name="Google Shape;32;p1"/>
              <p:cNvSpPr>
                <a:spLocks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69" name="Google Shape;33;p1"/>
              <p:cNvSpPr>
                <a:spLocks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70" name="Google Shape;34;p1"/>
              <p:cNvSpPr>
                <a:spLocks/>
              </p:cNvSpPr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>
                  <a:cxn ang="0">
                    <a:pos x="15" y="326"/>
                  </a:cxn>
                  <a:cxn ang="0">
                    <a:pos x="0" y="320"/>
                  </a:cxn>
                  <a:cxn ang="0">
                    <a:pos x="45" y="206"/>
                  </a:cxn>
                  <a:cxn ang="0">
                    <a:pos x="48" y="206"/>
                  </a:cxn>
                  <a:cxn ang="0">
                    <a:pos x="254" y="0"/>
                  </a:cxn>
                  <a:cxn ang="0">
                    <a:pos x="263" y="12"/>
                  </a:cxn>
                  <a:cxn ang="0">
                    <a:pos x="60" y="215"/>
                  </a:cxn>
                  <a:cxn ang="0">
                    <a:pos x="15" y="326"/>
                  </a:cxn>
                </a:cxnLst>
                <a:rect l="0" t="0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1" name="Google Shape;35;p1"/>
              <p:cNvSpPr>
                <a:spLocks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5" y="26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27" y="26"/>
                  </a:cxn>
                  <a:cxn ang="0">
                    <a:pos x="16" y="31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4" y="15"/>
                  </a:cxn>
                  <a:cxn ang="0">
                    <a:pos x="8" y="24"/>
                  </a:cxn>
                  <a:cxn ang="0">
                    <a:pos x="16" y="27"/>
                  </a:cxn>
                  <a:cxn ang="0">
                    <a:pos x="24" y="24"/>
                  </a:cxn>
                  <a:cxn ang="0">
                    <a:pos x="24" y="7"/>
                  </a:cxn>
                  <a:cxn ang="0">
                    <a:pos x="16" y="4"/>
                  </a:cxn>
                </a:cxnLst>
                <a:rect l="0" t="0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3B95DE"/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</p:grpSp>
        <p:grpSp>
          <p:nvGrpSpPr>
            <p:cNvPr id="1034" name="Google Shape;36;p1"/>
            <p:cNvGrpSpPr>
              <a:grpSpLocks/>
            </p:cNvGrpSpPr>
            <p:nvPr/>
          </p:nvGrpSpPr>
          <p:grpSpPr bwMode="auto"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1035" name="Google Shape;37;p1"/>
              <p:cNvSpPr>
                <a:spLocks/>
              </p:cNvSpPr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>
                  <a:cxn ang="0">
                    <a:pos x="12" y="323"/>
                  </a:cxn>
                  <a:cxn ang="0">
                    <a:pos x="0" y="314"/>
                  </a:cxn>
                  <a:cxn ang="0">
                    <a:pos x="203" y="108"/>
                  </a:cxn>
                  <a:cxn ang="0">
                    <a:pos x="248" y="0"/>
                  </a:cxn>
                  <a:cxn ang="0">
                    <a:pos x="263" y="6"/>
                  </a:cxn>
                  <a:cxn ang="0">
                    <a:pos x="218" y="117"/>
                  </a:cxn>
                  <a:cxn ang="0">
                    <a:pos x="218" y="117"/>
                  </a:cxn>
                  <a:cxn ang="0">
                    <a:pos x="12" y="323"/>
                  </a:cxn>
                </a:cxnLst>
                <a:rect l="0" t="0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6" name="Google Shape;38;p1"/>
              <p:cNvSpPr>
                <a:spLocks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>
                  <a:cxn ang="0">
                    <a:pos x="17" y="32"/>
                  </a:cxn>
                  <a:cxn ang="0">
                    <a:pos x="6" y="27"/>
                  </a:cxn>
                  <a:cxn ang="0">
                    <a:pos x="6" y="5"/>
                  </a:cxn>
                  <a:cxn ang="0">
                    <a:pos x="17" y="0"/>
                  </a:cxn>
                  <a:cxn ang="0">
                    <a:pos x="28" y="5"/>
                  </a:cxn>
                  <a:cxn ang="0">
                    <a:pos x="33" y="16"/>
                  </a:cxn>
                  <a:cxn ang="0">
                    <a:pos x="28" y="27"/>
                  </a:cxn>
                  <a:cxn ang="0">
                    <a:pos x="17" y="32"/>
                  </a:cxn>
                  <a:cxn ang="0">
                    <a:pos x="17" y="4"/>
                  </a:cxn>
                  <a:cxn ang="0">
                    <a:pos x="9" y="8"/>
                  </a:cxn>
                  <a:cxn ang="0">
                    <a:pos x="9" y="24"/>
                  </a:cxn>
                  <a:cxn ang="0">
                    <a:pos x="17" y="28"/>
                  </a:cxn>
                  <a:cxn ang="0">
                    <a:pos x="26" y="24"/>
                  </a:cxn>
                  <a:cxn ang="0">
                    <a:pos x="26" y="8"/>
                  </a:cxn>
                  <a:cxn ang="0">
                    <a:pos x="17" y="4"/>
                  </a:cxn>
                </a:cxnLst>
                <a:rect l="0" t="0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37" name="Google Shape;39;p1"/>
              <p:cNvSpPr>
                <a:spLocks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38" name="Google Shape;40;p1"/>
              <p:cNvSpPr>
                <a:spLocks/>
              </p:cNvSpPr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>
                  <a:cxn ang="0">
                    <a:pos x="15" y="727"/>
                  </a:cxn>
                  <a:cxn ang="0">
                    <a:pos x="0" y="727"/>
                  </a:cxn>
                  <a:cxn ang="0">
                    <a:pos x="0" y="407"/>
                  </a:cxn>
                  <a:cxn ang="0">
                    <a:pos x="0" y="407"/>
                  </a:cxn>
                  <a:cxn ang="0">
                    <a:pos x="176" y="0"/>
                  </a:cxn>
                  <a:cxn ang="0">
                    <a:pos x="188" y="6"/>
                  </a:cxn>
                  <a:cxn ang="0">
                    <a:pos x="15" y="410"/>
                  </a:cxn>
                  <a:cxn ang="0">
                    <a:pos x="15" y="727"/>
                  </a:cxn>
                </a:cxnLst>
                <a:rect l="0" t="0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9" name="Google Shape;41;p1"/>
              <p:cNvSpPr>
                <a:spLocks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3" y="16"/>
                  </a:cxn>
                  <a:cxn ang="0">
                    <a:pos x="17" y="33"/>
                  </a:cxn>
                  <a:cxn ang="0">
                    <a:pos x="17" y="4"/>
                  </a:cxn>
                  <a:cxn ang="0">
                    <a:pos x="4" y="16"/>
                  </a:cxn>
                  <a:cxn ang="0">
                    <a:pos x="17" y="29"/>
                  </a:cxn>
                  <a:cxn ang="0">
                    <a:pos x="29" y="16"/>
                  </a:cxn>
                  <a:cxn ang="0">
                    <a:pos x="17" y="4"/>
                  </a:cxn>
                </a:cxnLst>
                <a:rect l="0" t="0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40" name="Google Shape;42;p1"/>
              <p:cNvSpPr>
                <a:spLocks/>
              </p:cNvSpPr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>
                  <a:cxn ang="0">
                    <a:pos x="15" y="973"/>
                  </a:cxn>
                  <a:cxn ang="0">
                    <a:pos x="0" y="973"/>
                  </a:cxn>
                  <a:cxn ang="0">
                    <a:pos x="0" y="790"/>
                  </a:cxn>
                  <a:cxn ang="0">
                    <a:pos x="174" y="614"/>
                  </a:cxn>
                  <a:cxn ang="0">
                    <a:pos x="174" y="0"/>
                  </a:cxn>
                  <a:cxn ang="0">
                    <a:pos x="192" y="0"/>
                  </a:cxn>
                  <a:cxn ang="0">
                    <a:pos x="192" y="620"/>
                  </a:cxn>
                  <a:cxn ang="0">
                    <a:pos x="15" y="796"/>
                  </a:cxn>
                  <a:cxn ang="0">
                    <a:pos x="15" y="973"/>
                  </a:cxn>
                </a:cxnLst>
                <a:rect l="0" t="0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1" name="Google Shape;43;p1"/>
              <p:cNvSpPr>
                <a:spLocks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42" name="Google Shape;44;p1"/>
              <p:cNvSpPr>
                <a:spLocks/>
              </p:cNvSpPr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>
                  <a:cxn ang="0">
                    <a:pos x="18" y="1135"/>
                  </a:cxn>
                  <a:cxn ang="0">
                    <a:pos x="0" y="1135"/>
                  </a:cxn>
                  <a:cxn ang="0">
                    <a:pos x="0" y="354"/>
                  </a:cxn>
                  <a:cxn ang="0">
                    <a:pos x="176" y="177"/>
                  </a:cxn>
                  <a:cxn ang="0">
                    <a:pos x="176" y="0"/>
                  </a:cxn>
                  <a:cxn ang="0">
                    <a:pos x="194" y="0"/>
                  </a:cxn>
                  <a:cxn ang="0">
                    <a:pos x="194" y="183"/>
                  </a:cxn>
                  <a:cxn ang="0">
                    <a:pos x="18" y="360"/>
                  </a:cxn>
                  <a:cxn ang="0">
                    <a:pos x="18" y="1135"/>
                  </a:cxn>
                </a:cxnLst>
                <a:rect l="0" t="0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3" name="Google Shape;45;p1"/>
              <p:cNvSpPr>
                <a:spLocks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20" y="4"/>
                  </a:cxn>
                  <a:cxn ang="0">
                    <a:pos x="4" y="20"/>
                  </a:cxn>
                  <a:cxn ang="0">
                    <a:pos x="20" y="36"/>
                  </a:cxn>
                  <a:cxn ang="0">
                    <a:pos x="36" y="20"/>
                  </a:cxn>
                  <a:cxn ang="0">
                    <a:pos x="20" y="4"/>
                  </a:cxn>
                </a:cxnLst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it-IT"/>
              </a:p>
            </p:txBody>
          </p:sp>
          <p:sp>
            <p:nvSpPr>
              <p:cNvPr id="1044" name="Google Shape;46;p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79999"/>
                    </a:srgbClr>
                  </a:gs>
                  <a:gs pos="100000">
                    <a:srgbClr val="3B95DE">
                      <a:alpha val="59999"/>
                    </a:srgbClr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it-IT"/>
              </a:p>
            </p:txBody>
          </p:sp>
        </p:grpSp>
      </p:grpSp>
      <p:sp>
        <p:nvSpPr>
          <p:cNvPr id="1028" name="Google Shape;47;p1"/>
          <p:cNvSpPr txBox="1">
            <a:spLocks noGrp="1"/>
          </p:cNvSpPr>
          <p:nvPr>
            <p:ph type="title"/>
          </p:nvPr>
        </p:nvSpPr>
        <p:spPr bwMode="auto">
          <a:xfrm>
            <a:off x="1141413" y="619125"/>
            <a:ext cx="990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  <p:sp>
        <p:nvSpPr>
          <p:cNvPr id="1029" name="Google Shape;48;p1"/>
          <p:cNvSpPr txBox="1"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0" i="0" u="none" strike="noStrike" kern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defRPr/>
            </a:pPr>
            <a:fld id="{85F8E6B2-AA26-46A8-8C9E-7B656E94956E}" type="slidenum">
              <a:rPr lang="en-GB"/>
              <a:pPr>
                <a:defRPr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  <p:sldLayoutId id="2147483672" r:id="rId13"/>
    <p:sldLayoutId id="2147483671" r:id="rId14"/>
    <p:sldLayoutId id="2147483670" r:id="rId15"/>
    <p:sldLayoutId id="2147483669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234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0738" y="4964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Google Shape;235;p19"/>
          <p:cNvSpPr>
            <a:spLocks noChangeArrowheads="1"/>
          </p:cNvSpPr>
          <p:nvPr/>
        </p:nvSpPr>
        <p:spPr bwMode="auto">
          <a:xfrm>
            <a:off x="2207568" y="3068960"/>
            <a:ext cx="8129588" cy="31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Questrial" charset="0"/>
                <a:sym typeface="Questrial" charset="0"/>
              </a:rPr>
              <a:t>In the 17th century, Galileo stated that our universe is a “grand book” written in the language of mathematics and its characters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Questrial" charset="0"/>
              <a:sym typeface="Questrial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Questrial" charset="0"/>
                <a:sym typeface="Questrial" charset="0"/>
              </a:rPr>
              <a:t>are triangles, circles and other geometric figures. 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Questrial" charset="0"/>
              <a:sym typeface="Questrial" charset="0"/>
            </a:endParaRPr>
          </a:p>
        </p:txBody>
      </p:sp>
      <p:sp>
        <p:nvSpPr>
          <p:cNvPr id="20483" name="Google Shape;236;p19"/>
          <p:cNvSpPr txBox="1">
            <a:spLocks noChangeArrowheads="1"/>
          </p:cNvSpPr>
          <p:nvPr/>
        </p:nvSpPr>
        <p:spPr bwMode="auto">
          <a:xfrm>
            <a:off x="1919536" y="908720"/>
            <a:ext cx="89289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GB" sz="8800" b="1" dirty="0">
                <a:solidFill>
                  <a:schemeClr val="bg2">
                    <a:lumMod val="75000"/>
                  </a:schemeClr>
                </a:solidFill>
                <a:latin typeface="Questrial" charset="0"/>
                <a:sym typeface="Questrial" charset="0"/>
              </a:rPr>
              <a:t>CONIC Sections</a:t>
            </a:r>
            <a:endParaRPr lang="it-IT" sz="8800" b="1" dirty="0">
              <a:solidFill>
                <a:schemeClr val="bg2">
                  <a:lumMod val="75000"/>
                </a:schemeClr>
              </a:solidFill>
              <a:latin typeface="Questrial" charset="0"/>
              <a:sym typeface="Questrial" charset="0"/>
            </a:endParaRPr>
          </a:p>
        </p:txBody>
      </p:sp>
      <p:sp>
        <p:nvSpPr>
          <p:cNvPr id="20484" name="Google Shape;237;p19"/>
          <p:cNvSpPr txBox="1">
            <a:spLocks noChangeArrowheads="1"/>
          </p:cNvSpPr>
          <p:nvPr/>
        </p:nvSpPr>
        <p:spPr bwMode="auto">
          <a:xfrm>
            <a:off x="7724775" y="6172200"/>
            <a:ext cx="395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GB" sz="1800">
                <a:solidFill>
                  <a:srgbClr val="FFFFFF"/>
                </a:solidFill>
                <a:latin typeface="Questrial" charset="0"/>
                <a:sym typeface="Questrial" charset="0"/>
              </a:rPr>
              <a:t>From “</a:t>
            </a:r>
            <a:r>
              <a:rPr lang="en-GB" sz="1800" b="1">
                <a:solidFill>
                  <a:srgbClr val="FFFFFF"/>
                </a:solidFill>
                <a:latin typeface="Questrial" charset="0"/>
                <a:sym typeface="Questrial" charset="0"/>
              </a:rPr>
              <a:t>The Assayer</a:t>
            </a:r>
            <a:r>
              <a:rPr lang="en-GB" sz="1800">
                <a:solidFill>
                  <a:srgbClr val="FFFFFF"/>
                </a:solidFill>
                <a:latin typeface="Questrial" charset="0"/>
                <a:sym typeface="Questrial" charset="0"/>
              </a:rPr>
              <a:t> “ by Galileo Galilei</a:t>
            </a:r>
            <a:endParaRPr lang="it-IT" sz="1800">
              <a:solidFill>
                <a:srgbClr val="FFFFFF"/>
              </a:solidFill>
              <a:latin typeface="Questrial" charset="0"/>
              <a:sym typeface="Quest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>
            <a:spLocks noGrp="1"/>
          </p:cNvSpPr>
          <p:nvPr>
            <p:ph type="ctrTitle"/>
          </p:nvPr>
        </p:nvSpPr>
        <p:spPr>
          <a:xfrm>
            <a:off x="2046288" y="1860550"/>
            <a:ext cx="8791575" cy="23876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9600"/>
              <a:buFont typeface="Questrial" charset="0"/>
              <a:buNone/>
            </a:pPr>
            <a:r>
              <a:rPr lang="en-GB" sz="96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ELLIPSE</a:t>
            </a:r>
            <a:endParaRPr lang="it-IT" sz="11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96;p29"/>
          <p:cNvSpPr txBox="1">
            <a:spLocks noGrp="1"/>
          </p:cNvSpPr>
          <p:nvPr>
            <p:ph type="body" idx="1"/>
          </p:nvPr>
        </p:nvSpPr>
        <p:spPr>
          <a:xfrm>
            <a:off x="1100138" y="1184275"/>
            <a:ext cx="10023475" cy="3541713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6000"/>
              <a:buFont typeface="Arial" charset="0"/>
              <a:buNone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It is a type of conic section, a plane curve resulting from the intersection of a cone by a plane slightly titled compared to that perpendicular to the axis.</a:t>
            </a:r>
            <a:endParaRPr lang="it-IT" sz="48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400"/>
              <a:buFont typeface="Questrial" charset="0"/>
              <a:buNone/>
            </a:pPr>
            <a:r>
              <a:rPr lang="en-GB" sz="44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 orbits of the planets </a:t>
            </a:r>
            <a:r>
              <a:rPr lang="en-GB" sz="4400" dirty="0" err="1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arouns</a:t>
            </a:r>
            <a:r>
              <a:rPr lang="en-GB" sz="44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 the sun are ellipses.</a:t>
            </a:r>
            <a:endParaRPr lang="it-IT" sz="44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43010" name="Google Shape;302;p30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62163" y="2176463"/>
            <a:ext cx="8343900" cy="42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oogle Shape;307;p31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9525" y="2441575"/>
            <a:ext cx="9488488" cy="4032250"/>
          </a:xfrm>
        </p:spPr>
      </p:pic>
      <p:sp>
        <p:nvSpPr>
          <p:cNvPr id="308" name="Google Shape;308;p31"/>
          <p:cNvSpPr txBox="1">
            <a:spLocks noGrp="1"/>
          </p:cNvSpPr>
          <p:nvPr>
            <p:ph type="body" idx="2"/>
          </p:nvPr>
        </p:nvSpPr>
        <p:spPr>
          <a:xfrm>
            <a:off x="792163" y="501650"/>
            <a:ext cx="11204575" cy="2163763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ts val="4394"/>
              <a:defRPr/>
            </a:pPr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In the 4th century Hypatia of Alexandria, a Greek mathematician and astronomer had already realized that the trajectory of the planets of the solar system was elliptic.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buSzPts val="2375"/>
              <a:defRPr/>
            </a:pPr>
            <a:r>
              <a:rPr lang="en-GB" sz="1900" dirty="0"/>
              <a:t> </a:t>
            </a:r>
            <a:endParaRPr sz="1900" dirty="0"/>
          </a:p>
          <a:p>
            <a:pPr marL="0" indent="0" algn="ctr" eaLnBrk="1" fontAlgn="auto" hangingPunct="1">
              <a:lnSpc>
                <a:spcPct val="100000"/>
              </a:lnSpc>
              <a:buSzPts val="2196"/>
              <a:defRPr/>
            </a:pPr>
            <a:endParaRPr sz="175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>
            <a:spLocks noGrp="1"/>
          </p:cNvSpPr>
          <p:nvPr>
            <p:ph type="body" idx="2"/>
          </p:nvPr>
        </p:nvSpPr>
        <p:spPr>
          <a:xfrm>
            <a:off x="7273925" y="312738"/>
            <a:ext cx="4178300" cy="6545262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500"/>
              <a:buFont typeface="Arial" charset="0"/>
              <a:buNone/>
            </a:pPr>
            <a:r>
              <a:rPr lang="en-GB" sz="44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If the little ball is in one of the two fires, in any direction it is landed , it will arrive in the other fire.</a:t>
            </a:r>
            <a:endParaRPr lang="it-IT" sz="44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47107" name="Google Shape;315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7425" y="55356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A1221F2-BA57-4308-BF63-0CC79F9D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080120"/>
            <a:ext cx="689082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7791450" y="266700"/>
            <a:ext cx="4244975" cy="6354763"/>
          </a:xfrm>
        </p:spPr>
        <p:txBody>
          <a:bodyPr tIns="45700" bIns="45700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Questrial" charset="0"/>
              <a:buNone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There are numerous applications in art and in architecture</a:t>
            </a:r>
            <a:br>
              <a:rPr lang="en-GB" sz="48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</a:br>
            <a:endParaRPr lang="it-IT" sz="48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49154" name="Google Shape;321;p33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5038" y="4030663"/>
            <a:ext cx="3394075" cy="2627312"/>
          </a:xfrm>
        </p:spPr>
      </p:pic>
      <p:pic>
        <p:nvPicPr>
          <p:cNvPr id="49155" name="Google Shape;322;p33"/>
          <p:cNvPicPr preferRelativeResize="0">
            <a:picLocks noGrp="1" noChangeAspect="1" noChangeArrowheads="1"/>
          </p:cNvPicPr>
          <p:nvPr>
            <p:ph type="body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8500" y="4030663"/>
            <a:ext cx="3627438" cy="2590800"/>
          </a:xfrm>
        </p:spPr>
      </p:pic>
      <p:pic>
        <p:nvPicPr>
          <p:cNvPr id="49156" name="Google Shape;323;p33"/>
          <p:cNvPicPr preferRelativeResize="0">
            <a:picLocks noChangeAspect="1" noChangeArrowheads="1"/>
          </p:cNvPicPr>
          <p:nvPr/>
        </p:nvPicPr>
        <p:blipFill>
          <a:blip r:embed="rId5"/>
          <a:srcRect r="50000"/>
          <a:stretch>
            <a:fillRect/>
          </a:stretch>
        </p:blipFill>
        <p:spPr bwMode="auto">
          <a:xfrm>
            <a:off x="862013" y="931863"/>
            <a:ext cx="3390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Google Shape;324;p33"/>
          <p:cNvPicPr preferRelativeResize="0">
            <a:picLocks noChangeAspect="1" noChangeArrowheads="1"/>
          </p:cNvPicPr>
          <p:nvPr/>
        </p:nvPicPr>
        <p:blipFill>
          <a:blip r:embed="rId5"/>
          <a:srcRect l="51704" r="2"/>
          <a:stretch>
            <a:fillRect/>
          </a:stretch>
        </p:blipFill>
        <p:spPr bwMode="auto">
          <a:xfrm>
            <a:off x="4662488" y="969963"/>
            <a:ext cx="3319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329;p34"/>
          <p:cNvSpPr txBox="1">
            <a:spLocks noGrp="1"/>
          </p:cNvSpPr>
          <p:nvPr>
            <p:ph type="ctrTitle"/>
          </p:nvPr>
        </p:nvSpPr>
        <p:spPr>
          <a:xfrm>
            <a:off x="1217613" y="2490788"/>
            <a:ext cx="10829925" cy="16859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Questrial" charset="0"/>
              <a:buNone/>
            </a:pPr>
            <a:r>
              <a:rPr lang="en-GB" dirty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 </a:t>
            </a:r>
            <a:r>
              <a:rPr lang="en-GB" sz="88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CIRCUMFERENCE </a:t>
            </a:r>
            <a:endParaRPr lang="it-IT" sz="88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1014413" y="862013"/>
            <a:ext cx="9906000" cy="5100637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500"/>
              <a:buFont typeface="Arial" charset="0"/>
              <a:buNone/>
            </a:pPr>
            <a:r>
              <a:rPr lang="en-GB" sz="54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 circumference is a plane curve resulting  by sectioning a cone with a perpendicular plane to its axle. </a:t>
            </a:r>
            <a:endParaRPr lang="it-IT" sz="54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body" idx="2"/>
          </p:nvPr>
        </p:nvSpPr>
        <p:spPr>
          <a:xfrm>
            <a:off x="5937250" y="219075"/>
            <a:ext cx="5395913" cy="6181725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Arial" charset="0"/>
              <a:buNone/>
            </a:pP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 constant curvature is a geometric property used for building a wheel .It is considered  one of the most revolutionary inventions of the history and the progress of the humanity.</a:t>
            </a:r>
            <a:endParaRPr lang="it-IT" sz="36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  <a:p>
            <a:pPr marL="0" indent="0" algn="ctr" eaLnBrk="1" hangingPunct="1">
              <a:spcAft>
                <a:spcPct val="0"/>
              </a:spcAft>
              <a:buClr>
                <a:srgbClr val="FFFFFF"/>
              </a:buClr>
              <a:buSzPts val="4500"/>
              <a:buFont typeface="Arial" charset="0"/>
              <a:buNone/>
            </a:pPr>
            <a:endParaRPr lang="it-IT" sz="3600" dirty="0">
              <a:solidFill>
                <a:srgbClr val="FFFFFF"/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55298" name="Google Shape;340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219075"/>
            <a:ext cx="3224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Google Shape;341;p36"/>
          <p:cNvPicPr preferRelativeResize="0">
            <a:picLocks noChangeAspect="1" noChangeArrowheads="1"/>
          </p:cNvPicPr>
          <p:nvPr/>
        </p:nvPicPr>
        <p:blipFill>
          <a:blip r:embed="rId4"/>
          <a:srcRect b="5554"/>
          <a:stretch>
            <a:fillRect/>
          </a:stretch>
        </p:blipFill>
        <p:spPr bwMode="auto">
          <a:xfrm>
            <a:off x="1371600" y="3795713"/>
            <a:ext cx="421798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ctrTitle"/>
          </p:nvPr>
        </p:nvSpPr>
        <p:spPr>
          <a:xfrm>
            <a:off x="1895475" y="1844675"/>
            <a:ext cx="8791575" cy="23876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1000"/>
              <a:buFont typeface="Questrial" charset="0"/>
              <a:buNone/>
            </a:pPr>
            <a:r>
              <a:rPr lang="en-GB" sz="110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HYPERBOLA</a:t>
            </a:r>
            <a:endParaRPr lang="it-IT" sz="11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body" idx="2"/>
          </p:nvPr>
        </p:nvSpPr>
        <p:spPr>
          <a:xfrm>
            <a:off x="7394575" y="546100"/>
            <a:ext cx="3856038" cy="5511800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6000"/>
              <a:buFont typeface="Arial" charset="0"/>
              <a:buNone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Conic sections are the intersections of a plane and a cone.</a:t>
            </a:r>
            <a:endParaRPr lang="it-IT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9BBF07-9527-4842-9C98-16B5987B1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781526-5057-4A70-86C7-4BC892DA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2" y="836712"/>
            <a:ext cx="436644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body" idx="1"/>
          </p:nvPr>
        </p:nvSpPr>
        <p:spPr>
          <a:xfrm>
            <a:off x="1109663" y="927100"/>
            <a:ext cx="9906000" cy="4816475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6800"/>
              <a:buFont typeface="Arial" charset="0"/>
              <a:buNone/>
            </a:pPr>
            <a:r>
              <a:rPr lang="en-GB" sz="54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It is a two-branched open curve, produced by the intersection of a circular cone and a plane that cuts both nappes of the cone. </a:t>
            </a:r>
            <a:endParaRPr lang="it-IT" sz="54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body" idx="2"/>
          </p:nvPr>
        </p:nvSpPr>
        <p:spPr>
          <a:xfrm>
            <a:off x="1344613" y="188913"/>
            <a:ext cx="9572625" cy="2667000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Arial" charset="0"/>
              <a:buNone/>
            </a:pPr>
            <a:r>
              <a:rPr lang="en-GB" sz="40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 profile of the big water cooling towers of in the industrial establishments or that of the Eiffel Tower is a hyperbole.</a:t>
            </a:r>
            <a:endParaRPr lang="it-IT" sz="4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61442" name="Google Shape;357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863" y="2424113"/>
            <a:ext cx="2608262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Google Shape;358;p3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613" y="3136900"/>
            <a:ext cx="6024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ctrTitle"/>
          </p:nvPr>
        </p:nvSpPr>
        <p:spPr>
          <a:xfrm>
            <a:off x="2106613" y="1754188"/>
            <a:ext cx="8791575" cy="23876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1000"/>
              <a:buFont typeface="Questrial" charset="0"/>
              <a:buNone/>
            </a:pPr>
            <a:r>
              <a:rPr lang="en-GB" sz="110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PARABOLA</a:t>
            </a:r>
            <a:endParaRPr lang="it-IT" sz="11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066800" y="1092200"/>
            <a:ext cx="9906000" cy="5005388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7500"/>
              <a:buFont typeface="Arial" charset="0"/>
              <a:buNone/>
            </a:pPr>
            <a:r>
              <a:rPr lang="en-GB" sz="60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It is an open curve sectioned by a cone and plane parallel to a generatrix of the cone.</a:t>
            </a:r>
            <a:endParaRPr lang="it-IT" sz="6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  <a:p>
            <a:pPr marL="0" indent="0" algn="ctr" eaLnBrk="1" hangingPunct="1">
              <a:spcAft>
                <a:spcPct val="0"/>
              </a:spcAft>
              <a:buClr>
                <a:srgbClr val="FFFFFF"/>
              </a:buClr>
              <a:buSzPts val="6800"/>
              <a:buFont typeface="Arial" charset="0"/>
              <a:buNone/>
            </a:pPr>
            <a:endParaRPr lang="it-IT" sz="5400" dirty="0">
              <a:solidFill>
                <a:srgbClr val="FFFFFF"/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>
            <a:spLocks noGrp="1"/>
          </p:cNvSpPr>
          <p:nvPr>
            <p:ph type="body" idx="2"/>
          </p:nvPr>
        </p:nvSpPr>
        <p:spPr>
          <a:xfrm>
            <a:off x="7594600" y="1657350"/>
            <a:ext cx="3856038" cy="3543300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8300"/>
              <a:buFont typeface="Arial" charset="0"/>
              <a:buNone/>
            </a:pPr>
            <a:r>
              <a:rPr lang="en-GB" sz="60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Water jets form parabolas</a:t>
            </a:r>
            <a:endParaRPr lang="it-IT" sz="6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28674" name="Google Shape;259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2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body" idx="2"/>
          </p:nvPr>
        </p:nvSpPr>
        <p:spPr>
          <a:xfrm>
            <a:off x="7216775" y="336550"/>
            <a:ext cx="3856038" cy="6554788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Arial" charset="0"/>
              <a:buNone/>
            </a:pPr>
            <a:r>
              <a:rPr lang="en-GB" sz="40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 solar rays hitting the parabolic mirror are reflected in the fire where the heat energy is very high.</a:t>
            </a:r>
            <a:endParaRPr lang="it-IT" sz="4000" dirty="0">
              <a:solidFill>
                <a:schemeClr val="bg2">
                  <a:lumMod val="75000"/>
                </a:schemeClr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9962F2-F00A-4B33-B702-CF06A64F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548680"/>
            <a:ext cx="6418063" cy="480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Google Shape;270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" name="Google Shape;271;p25"/>
          <p:cNvSpPr txBox="1">
            <a:spLocks noChangeArrowheads="1"/>
          </p:cNvSpPr>
          <p:nvPr/>
        </p:nvSpPr>
        <p:spPr bwMode="auto">
          <a:xfrm flipH="1">
            <a:off x="7451725" y="612775"/>
            <a:ext cx="39401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GB" sz="3200" dirty="0">
                <a:solidFill>
                  <a:schemeClr val="bg2">
                    <a:lumMod val="75000"/>
                  </a:schemeClr>
                </a:solidFill>
                <a:latin typeface="Questrial" charset="0"/>
                <a:sym typeface="Questrial" charset="0"/>
              </a:rPr>
              <a:t>A burning glass or burning lens is a large convex lens that can concentrate the sun rays onto a small area, heating up the area and thus resulting in ignition of the exposed surface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Questrial" charset="0"/>
              <a:sym typeface="Questrial" charset="0"/>
            </a:endParaRPr>
          </a:p>
        </p:txBody>
      </p:sp>
      <p:sp>
        <p:nvSpPr>
          <p:cNvPr id="32771" name="Google Shape;272;p25"/>
          <p:cNvSpPr txBox="1">
            <a:spLocks noGrp="1"/>
          </p:cNvSpPr>
          <p:nvPr>
            <p:ph type="body" idx="2"/>
          </p:nvPr>
        </p:nvSpPr>
        <p:spPr>
          <a:xfrm>
            <a:off x="1146175" y="2249488"/>
            <a:ext cx="3856038" cy="354171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</a:pPr>
            <a:endParaRPr lang="it-IT">
              <a:solidFill>
                <a:srgbClr val="FFFFFF"/>
              </a:solidFill>
              <a:latin typeface="Questrial" charset="0"/>
              <a:cs typeface="Arial" charset="0"/>
              <a:sym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oogle Shape;277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Google Shape;278;p26"/>
          <p:cNvSpPr txBox="1">
            <a:spLocks noGrp="1"/>
          </p:cNvSpPr>
          <p:nvPr>
            <p:ph type="body" idx="2"/>
          </p:nvPr>
        </p:nvSpPr>
        <p:spPr>
          <a:xfrm>
            <a:off x="1146175" y="2249488"/>
            <a:ext cx="3856038" cy="354171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</a:pPr>
            <a:endParaRPr lang="it-IT">
              <a:solidFill>
                <a:srgbClr val="FFFFFF"/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sp>
        <p:nvSpPr>
          <p:cNvPr id="34819" name="Google Shape;279;p26"/>
          <p:cNvSpPr txBox="1">
            <a:spLocks noChangeArrowheads="1"/>
          </p:cNvSpPr>
          <p:nvPr/>
        </p:nvSpPr>
        <p:spPr bwMode="auto">
          <a:xfrm>
            <a:off x="7693025" y="827088"/>
            <a:ext cx="34972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GB" sz="4400" dirty="0">
                <a:solidFill>
                  <a:schemeClr val="bg2">
                    <a:lumMod val="75000"/>
                  </a:schemeClr>
                </a:solidFill>
                <a:latin typeface="Questrial" charset="0"/>
                <a:sym typeface="Questrial" charset="0"/>
              </a:rPr>
              <a:t>The burning mirrors were invented by the great mathematician and physicist Archimedes </a:t>
            </a:r>
            <a:endParaRPr lang="it-IT" sz="4400" dirty="0">
              <a:solidFill>
                <a:schemeClr val="bg2">
                  <a:lumMod val="75000"/>
                </a:schemeClr>
              </a:solidFill>
              <a:latin typeface="Questrial" charset="0"/>
              <a:sym typeface="Quest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800"/>
              <a:buFont typeface="Questrial" charset="0"/>
              <a:buNone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Questrial" charset="0"/>
                <a:cs typeface="Arial" charset="0"/>
                <a:sym typeface="Questrial" charset="0"/>
              </a:rPr>
              <a:t>The optical properties  of parabolas are also used  in common use  devices </a:t>
            </a:r>
            <a:br>
              <a:rPr lang="en-GB" sz="4000" dirty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</a:br>
            <a:endParaRPr lang="it-IT" sz="4000" dirty="0">
              <a:solidFill>
                <a:srgbClr val="FFFFFF"/>
              </a:solidFill>
              <a:latin typeface="Questrial" charset="0"/>
              <a:cs typeface="Arial" charset="0"/>
              <a:sym typeface="Questrial" charset="0"/>
            </a:endParaRPr>
          </a:p>
        </p:txBody>
      </p:sp>
      <p:pic>
        <p:nvPicPr>
          <p:cNvPr id="36866" name="Google Shape;285;p27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2468563"/>
            <a:ext cx="4900612" cy="3275012"/>
          </a:xfrm>
        </p:spPr>
      </p:pic>
      <p:pic>
        <p:nvPicPr>
          <p:cNvPr id="36867" name="Google Shape;286;p27"/>
          <p:cNvPicPr preferRelativeResize="0">
            <a:picLocks noGrp="1" noChangeAspect="1" noChangeArrowheads="1"/>
          </p:cNvPicPr>
          <p:nvPr>
            <p:ph type="body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442200" y="2530475"/>
            <a:ext cx="3165475" cy="3203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rcuito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328</Words>
  <Application>Microsoft Office PowerPoint</Application>
  <PresentationFormat>Widescreen</PresentationFormat>
  <Paragraphs>25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Questrial</vt:lpstr>
      <vt:lpstr>Circuito</vt:lpstr>
      <vt:lpstr>Presentazione standard di PowerPoint</vt:lpstr>
      <vt:lpstr>Presentazione standard di PowerPoint</vt:lpstr>
      <vt:lpstr>PARABOLA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optical properties  of parabolas are also used  in common use  devices  </vt:lpstr>
      <vt:lpstr>ELLIPSE</vt:lpstr>
      <vt:lpstr>Presentazione standard di PowerPoint</vt:lpstr>
      <vt:lpstr>The orbits of the planets arouns the sun are ellipses.</vt:lpstr>
      <vt:lpstr>Presentazione standard di PowerPoint</vt:lpstr>
      <vt:lpstr>Presentazione standard di PowerPoint</vt:lpstr>
      <vt:lpstr>There are numerous applications in art and in architecture </vt:lpstr>
      <vt:lpstr> CIRCUMFERENCE </vt:lpstr>
      <vt:lpstr>Presentazione standard di PowerPoint</vt:lpstr>
      <vt:lpstr>Presentazione standard di PowerPoint</vt:lpstr>
      <vt:lpstr>HYPERBOLA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giustina</dc:creator>
  <cp:lastModifiedBy>giuseppina Monteleone</cp:lastModifiedBy>
  <cp:revision>5</cp:revision>
  <dcterms:modified xsi:type="dcterms:W3CDTF">2018-09-11T18:47:15Z</dcterms:modified>
</cp:coreProperties>
</file>