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0080625" cy="7559675"/>
  <p:notesSz cx="7559675" cy="10691813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33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-1512" y="-96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noAutofit/>
          </a:bodyPr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/>
          </a:p>
        </p:txBody>
      </p:sp>
      <p:sp>
        <p:nvSpPr>
          <p:cNvPr id="3" name="Θέση ημερομηνίας 2"/>
          <p:cNvSpPr txBox="1">
            <a:spLocks noGrp="1"/>
          </p:cNvSpPr>
          <p:nvPr>
            <p:ph type="dt" sz="quarter" idx="1"/>
          </p:nvPr>
        </p:nvSpPr>
        <p:spPr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noAutofit/>
          </a:bodyPr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/>
          </a:p>
        </p:txBody>
      </p:sp>
      <p:sp>
        <p:nvSpPr>
          <p:cNvPr id="4" name="Θέση υποσέλιδου 3"/>
          <p:cNvSpPr txBox="1">
            <a:spLocks noGrp="1"/>
          </p:cNvSpPr>
          <p:nvPr>
            <p:ph type="ftr" sz="quarter" idx="2"/>
          </p:nvPr>
        </p:nvSpPr>
        <p:spPr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>
            <a:noAutofit/>
          </a:bodyPr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/>
          </a:p>
        </p:txBody>
      </p:sp>
      <p:sp>
        <p:nvSpPr>
          <p:cNvPr id="5" name="Θέση αριθμού διαφάνειας 4"/>
          <p:cNvSpPr txBox="1">
            <a:spLocks noGrp="1"/>
          </p:cNvSpPr>
          <p:nvPr>
            <p:ph type="sldNum" sz="quarter" idx="3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>
            <a:noAutofit/>
          </a:bodyPr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400" kern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94A948C-BB30-440C-BC8F-647C4AD69929}" type="slidenum">
              <a:rPr/>
              <a:pPr>
                <a:defRPr sz="14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de-DE">
              <a:latin typeface="Arial" pitchFamily="18"/>
              <a:ea typeface="Andale Sans UI" pitchFamily="2"/>
              <a:cs typeface="Tahoma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Θέση εικόνας διαφάνειας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" name="Θέση σημειώσεων 2"/>
          <p:cNvSpPr txBox="1"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el-GR" noProof="0"/>
          </a:p>
        </p:txBody>
      </p:sp>
      <p:sp>
        <p:nvSpPr>
          <p:cNvPr id="4" name="Θέση κεφαλίδας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l-GR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Θέση ημερομηνίας 4"/>
          <p:cNvSpPr txBox="1">
            <a:spLocks noGrp="1"/>
          </p:cNvSpPr>
          <p:nvPr>
            <p:ph type="dt" idx="1"/>
          </p:nvPr>
        </p:nvSpPr>
        <p:spPr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l-GR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Θέση υποσέλιδου 5"/>
          <p:cNvSpPr txBox="1">
            <a:spLocks noGrp="1"/>
          </p:cNvSpPr>
          <p:nvPr>
            <p:ph type="ftr" sz="quarter" idx="4"/>
          </p:nvPr>
        </p:nvSpPr>
        <p:spPr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l-GR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Θέση αριθμού διαφάνειας 6"/>
          <p:cNvSpPr txBox="1">
            <a:spLocks noGrp="1"/>
          </p:cNvSpPr>
          <p:nvPr>
            <p:ph type="sldNum" sz="quarter" idx="5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l-GR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fld id="{341BF99C-7FB1-4505-B794-1A0D8FDE5AE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5900" indent="-215900" algn="l" defTabSz="912813" rtl="0" eaLnBrk="0" fontAlgn="base" hangingPunct="0">
      <a:spcBef>
        <a:spcPct val="0"/>
      </a:spcBef>
      <a:spcAft>
        <a:spcPct val="0"/>
      </a:spcAft>
      <a:defRPr lang="el-GR" sz="2000" kern="1200">
        <a:solidFill>
          <a:srgbClr val="000000"/>
        </a:solidFill>
        <a:latin typeface="Arial" pitchFamily="18"/>
        <a:cs typeface="Tahoma" pitchFamily="2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ahoma" pitchFamily="34" charset="0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ahoma" pitchFamily="34" charset="0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ahoma" pitchFamily="34" charset="0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ahoma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ctrTitle"/>
          </p:nvPr>
        </p:nvSpPr>
        <p:spPr>
          <a:xfrm>
            <a:off x="756044" y="2348398"/>
            <a:ext cx="8568531" cy="16204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 txBox="1">
            <a:spLocks noGrp="1"/>
          </p:cNvSpPr>
          <p:nvPr>
            <p:ph type="subTitle" idx="1"/>
          </p:nvPr>
        </p:nvSpPr>
        <p:spPr>
          <a:xfrm>
            <a:off x="1512097" y="4283817"/>
            <a:ext cx="7056433" cy="1931916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Θέση υποσέλιδου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4BD21D-CC72-44DD-BD8F-C5BA1F0D2F2D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Θέση υποσέλιδου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32BFAF-A66B-435D-8A45-09329B018455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 txBox="1">
            <a:spLocks noGrp="1"/>
          </p:cNvSpPr>
          <p:nvPr>
            <p:ph type="title" orient="vert"/>
          </p:nvPr>
        </p:nvSpPr>
        <p:spPr>
          <a:xfrm>
            <a:off x="8057500" y="334231"/>
            <a:ext cx="2500902" cy="710994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 txBox="1">
            <a:spLocks noGrp="1"/>
          </p:cNvSpPr>
          <p:nvPr>
            <p:ph type="body" orient="vert" idx="1"/>
          </p:nvPr>
        </p:nvSpPr>
        <p:spPr>
          <a:xfrm>
            <a:off x="554784" y="334231"/>
            <a:ext cx="7334704" cy="710994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Θέση υποσέλιδου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A1A2FF-5F8F-4FF3-9194-CA9A0344C8D3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Θέση υποσέλιδου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BB60A-2BDC-4E11-8E94-7CDB2FE7AC6D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/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title"/>
          </p:nvPr>
        </p:nvSpPr>
        <p:spPr>
          <a:xfrm>
            <a:off x="796296" y="4857795"/>
            <a:ext cx="8568531" cy="1501435"/>
          </a:xfrm>
        </p:spPr>
        <p:txBody>
          <a:bodyPr anchor="t" anchorCtr="0"/>
          <a:lstStyle>
            <a:lvl1pPr algn="l">
              <a:defRPr sz="4400" b="1" cap="all"/>
            </a:lvl1pPr>
          </a:lstStyle>
          <a:p>
            <a:pPr lvl="0"/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 txBox="1">
            <a:spLocks noGrp="1"/>
          </p:cNvSpPr>
          <p:nvPr>
            <p:ph type="body" idx="1"/>
          </p:nvPr>
        </p:nvSpPr>
        <p:spPr>
          <a:xfrm>
            <a:off x="796296" y="3204112"/>
            <a:ext cx="8568531" cy="1653674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200">
                <a:solidFill>
                  <a:srgbClr val="898989"/>
                </a:solidFill>
              </a:defRPr>
            </a:lvl1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Θέση υποσέλιδου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4FA5C8-21EA-4B62-B1D5-9E73050EAEA7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554784" y="1944169"/>
            <a:ext cx="4917807" cy="5500015"/>
          </a:xfrm>
        </p:spPr>
        <p:txBody>
          <a:bodyPr/>
          <a:lstStyle>
            <a:lvl1pPr>
              <a:spcBef>
                <a:spcPts val="700"/>
              </a:spcBef>
              <a:defRPr sz="3100"/>
            </a:lvl1pPr>
            <a:lvl2pPr>
              <a:spcBef>
                <a:spcPts val="600"/>
              </a:spcBef>
              <a:defRPr sz="2600"/>
            </a:lvl2pPr>
            <a:lvl3pPr>
              <a:spcBef>
                <a:spcPts val="500"/>
              </a:spcBef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 txBox="1">
            <a:spLocks noGrp="1"/>
          </p:cNvSpPr>
          <p:nvPr>
            <p:ph idx="2"/>
          </p:nvPr>
        </p:nvSpPr>
        <p:spPr>
          <a:xfrm>
            <a:off x="5640604" y="1944169"/>
            <a:ext cx="4917807" cy="5500015"/>
          </a:xfrm>
        </p:spPr>
        <p:txBody>
          <a:bodyPr/>
          <a:lstStyle>
            <a:lvl1pPr>
              <a:spcBef>
                <a:spcPts val="700"/>
              </a:spcBef>
              <a:defRPr sz="3100"/>
            </a:lvl1pPr>
            <a:lvl2pPr>
              <a:spcBef>
                <a:spcPts val="600"/>
              </a:spcBef>
              <a:defRPr sz="2600"/>
            </a:lvl2pPr>
            <a:lvl3pPr>
              <a:spcBef>
                <a:spcPts val="500"/>
              </a:spcBef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Θέση υποσέλιδου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Θέση αριθμού διαφάνειας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AB08EA-9F02-450C-98AC-31D4BAE1F56F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 txBox="1">
            <a:spLocks noGrp="1"/>
          </p:cNvSpPr>
          <p:nvPr>
            <p:ph type="body" idx="1"/>
          </p:nvPr>
        </p:nvSpPr>
        <p:spPr>
          <a:xfrm>
            <a:off x="504035" y="1692179"/>
            <a:ext cx="4454024" cy="705221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600" b="1"/>
            </a:lvl1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 txBox="1">
            <a:spLocks noGrp="1"/>
          </p:cNvSpPr>
          <p:nvPr>
            <p:ph idx="2"/>
          </p:nvPr>
        </p:nvSpPr>
        <p:spPr>
          <a:xfrm>
            <a:off x="504035" y="2397401"/>
            <a:ext cx="4454024" cy="4355561"/>
          </a:xfrm>
        </p:spPr>
        <p:txBody>
          <a:bodyPr/>
          <a:lstStyle>
            <a:lvl1pPr>
              <a:spcBef>
                <a:spcPts val="600"/>
              </a:spcBef>
              <a:defRPr sz="2600"/>
            </a:lvl1pPr>
            <a:lvl2pPr>
              <a:spcBef>
                <a:spcPts val="500"/>
              </a:spcBef>
              <a:defRPr sz="22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 txBox="1">
            <a:spLocks noGrp="1"/>
          </p:cNvSpPr>
          <p:nvPr>
            <p:ph type="body" idx="3"/>
          </p:nvPr>
        </p:nvSpPr>
        <p:spPr>
          <a:xfrm>
            <a:off x="5120813" y="1692179"/>
            <a:ext cx="4455779" cy="705221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600" b="1"/>
            </a:lvl1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 txBox="1">
            <a:spLocks noGrp="1"/>
          </p:cNvSpPr>
          <p:nvPr>
            <p:ph idx="4"/>
          </p:nvPr>
        </p:nvSpPr>
        <p:spPr>
          <a:xfrm>
            <a:off x="5120813" y="2397401"/>
            <a:ext cx="4455779" cy="4355561"/>
          </a:xfrm>
        </p:spPr>
        <p:txBody>
          <a:bodyPr/>
          <a:lstStyle>
            <a:lvl1pPr>
              <a:spcBef>
                <a:spcPts val="600"/>
              </a:spcBef>
              <a:defRPr sz="2600"/>
            </a:lvl1pPr>
            <a:lvl2pPr>
              <a:spcBef>
                <a:spcPts val="500"/>
              </a:spcBef>
              <a:defRPr sz="22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Θέση υποσέλιδου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Θέση αριθμού διαφάνειας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4050F-C4CB-4E49-B2A4-8738EB8834F7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Θέση υποσέλιδου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Θέση αριθμού διαφάνειας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97B8E5-FAFD-421A-B603-7A6B58152035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3" name="Θέση υποσέλιδου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Θέση αριθμού διαφάνειας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FC7C00-DF0A-4263-8DDC-14EF4C71F741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title"/>
          </p:nvPr>
        </p:nvSpPr>
        <p:spPr>
          <a:xfrm>
            <a:off x="504035" y="300983"/>
            <a:ext cx="3316455" cy="1280946"/>
          </a:xfrm>
        </p:spPr>
        <p:txBody>
          <a:bodyPr anchor="b" anchorCtr="0"/>
          <a:lstStyle>
            <a:lvl1pPr algn="l">
              <a:defRPr sz="2200" b="1"/>
            </a:lvl1pPr>
          </a:lstStyle>
          <a:p>
            <a:pPr lvl="0"/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3941246" y="300993"/>
            <a:ext cx="5635346" cy="64519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 txBox="1">
            <a:spLocks noGrp="1"/>
          </p:cNvSpPr>
          <p:nvPr>
            <p:ph type="body" idx="2"/>
          </p:nvPr>
        </p:nvSpPr>
        <p:spPr>
          <a:xfrm>
            <a:off x="504035" y="1581930"/>
            <a:ext cx="3316455" cy="5171023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500"/>
            </a:lvl1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Θέση υποσέλιδου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Θέση αριθμού διαφάνειας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024265-F41B-47FB-92E6-1EBC5BCCD762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title"/>
          </p:nvPr>
        </p:nvSpPr>
        <p:spPr>
          <a:xfrm>
            <a:off x="1975872" y="5291769"/>
            <a:ext cx="6048371" cy="624727"/>
          </a:xfrm>
        </p:spPr>
        <p:txBody>
          <a:bodyPr anchor="b" anchorCtr="0"/>
          <a:lstStyle>
            <a:lvl1pPr algn="l">
              <a:defRPr sz="2200" b="1"/>
            </a:lvl1pPr>
          </a:lstStyle>
          <a:p>
            <a:pPr lvl="0"/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 txBox="1">
            <a:spLocks noGrp="1"/>
          </p:cNvSpPr>
          <p:nvPr>
            <p:ph type="pic" idx="1"/>
          </p:nvPr>
        </p:nvSpPr>
        <p:spPr>
          <a:xfrm>
            <a:off x="1975872" y="675467"/>
            <a:ext cx="6048371" cy="453580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 txBox="1">
            <a:spLocks noGrp="1"/>
          </p:cNvSpPr>
          <p:nvPr>
            <p:ph type="body" idx="2"/>
          </p:nvPr>
        </p:nvSpPr>
        <p:spPr>
          <a:xfrm>
            <a:off x="1975872" y="5916497"/>
            <a:ext cx="6048371" cy="887214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500"/>
            </a:lvl1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Θέση υποσέλιδου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Θέση αριθμού διαφάνειας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BEDF25-5B34-465C-AD41-182D71C3684E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/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Θέση τίτλου 1"/>
          <p:cNvSpPr txBox="1"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85" tIns="50392" rIns="100785" bIns="50392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κύριου τίτλου</a:t>
            </a:r>
          </a:p>
        </p:txBody>
      </p:sp>
      <p:sp>
        <p:nvSpPr>
          <p:cNvPr id="1027" name="Θέση κειμένου 2"/>
          <p:cNvSpPr txBox="1"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85" tIns="50392" rIns="100785" bIns="503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4" name="Θέση ημερομηνίας 3"/>
          <p:cNvSpPr txBox="1"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vert="horz" wrap="square" lIns="100785" tIns="50392" rIns="100785" bIns="50392" numCol="1" anchor="ctr" anchorCtr="0" compatLnSpc="1">
            <a:prstTxWarp prst="textNoShape">
              <a:avLst/>
            </a:prstTxWarp>
            <a:noAutofit/>
          </a:bodyPr>
          <a:lstStyle>
            <a:lvl1pPr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l-GR"/>
          </a:p>
        </p:txBody>
      </p:sp>
      <p:sp>
        <p:nvSpPr>
          <p:cNvPr id="5" name="Θέση υποσέλιδου 4"/>
          <p:cNvSpPr txBox="1"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</p:spPr>
        <p:txBody>
          <a:bodyPr vert="horz" wrap="square" lIns="100785" tIns="50392" rIns="100785" bIns="50392" numCol="1" anchor="ctr" anchorCtr="1" compatLnSpc="1">
            <a:prstTxWarp prst="textNoShape">
              <a:avLst/>
            </a:prstTxWarp>
            <a:noAutofit/>
          </a:bodyPr>
          <a:lstStyle>
            <a:lvl1pPr algn="ctr"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 txBox="1"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1087" cy="401638"/>
          </a:xfrm>
          <a:prstGeom prst="rect">
            <a:avLst/>
          </a:prstGeom>
          <a:noFill/>
          <a:ln>
            <a:noFill/>
          </a:ln>
        </p:spPr>
        <p:txBody>
          <a:bodyPr vert="horz" wrap="square" lIns="100785" tIns="50392" rIns="100785" bIns="50392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FCBF46A2-3EC3-4FA0-8D2F-F890250823EE}" type="slidenum">
              <a:rPr lang="el-GR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/>
  <p:txStyles>
    <p:titleStyle>
      <a:lvl1pPr algn="ctr" defTabSz="1006475" rtl="0" eaLnBrk="0" fontAlgn="base">
        <a:spcBef>
          <a:spcPct val="0"/>
        </a:spcBef>
        <a:spcAft>
          <a:spcPct val="0"/>
        </a:spcAft>
        <a:defRPr lang="el-GR" sz="4900" kern="1200">
          <a:solidFill>
            <a:srgbClr val="000000"/>
          </a:solidFill>
          <a:latin typeface="Calibri"/>
        </a:defRPr>
      </a:lvl1pPr>
      <a:lvl2pPr algn="ctr" defTabSz="1006475" rtl="0" eaLnBrk="0" fontAlgn="base">
        <a:spcBef>
          <a:spcPct val="0"/>
        </a:spcBef>
        <a:spcAft>
          <a:spcPct val="0"/>
        </a:spcAft>
        <a:defRPr sz="4900">
          <a:solidFill>
            <a:srgbClr val="000000"/>
          </a:solidFill>
          <a:latin typeface="Calibri" pitchFamily="34" charset="0"/>
        </a:defRPr>
      </a:lvl2pPr>
      <a:lvl3pPr algn="ctr" defTabSz="1006475" rtl="0" eaLnBrk="0" fontAlgn="base">
        <a:spcBef>
          <a:spcPct val="0"/>
        </a:spcBef>
        <a:spcAft>
          <a:spcPct val="0"/>
        </a:spcAft>
        <a:defRPr sz="4900">
          <a:solidFill>
            <a:srgbClr val="000000"/>
          </a:solidFill>
          <a:latin typeface="Calibri" pitchFamily="34" charset="0"/>
        </a:defRPr>
      </a:lvl3pPr>
      <a:lvl4pPr algn="ctr" defTabSz="1006475" rtl="0" eaLnBrk="0" fontAlgn="base">
        <a:spcBef>
          <a:spcPct val="0"/>
        </a:spcBef>
        <a:spcAft>
          <a:spcPct val="0"/>
        </a:spcAft>
        <a:defRPr sz="4900">
          <a:solidFill>
            <a:srgbClr val="000000"/>
          </a:solidFill>
          <a:latin typeface="Calibri" pitchFamily="34" charset="0"/>
        </a:defRPr>
      </a:lvl4pPr>
      <a:lvl5pPr algn="ctr" defTabSz="1006475" rtl="0" eaLnBrk="0" fontAlgn="base">
        <a:spcBef>
          <a:spcPct val="0"/>
        </a:spcBef>
        <a:spcAft>
          <a:spcPct val="0"/>
        </a:spcAft>
        <a:defRPr sz="4900">
          <a:solidFill>
            <a:srgbClr val="000000"/>
          </a:solidFill>
          <a:latin typeface="Calibri" pitchFamily="34" charset="0"/>
        </a:defRPr>
      </a:lvl5pPr>
      <a:lvl6pPr marL="457200" algn="ctr" defTabSz="1006475" rtl="0" eaLnBrk="0" fontAlgn="base">
        <a:spcBef>
          <a:spcPct val="0"/>
        </a:spcBef>
        <a:spcAft>
          <a:spcPct val="0"/>
        </a:spcAft>
        <a:defRPr sz="4900">
          <a:solidFill>
            <a:srgbClr val="000000"/>
          </a:solidFill>
          <a:latin typeface="Calibri" pitchFamily="34" charset="0"/>
        </a:defRPr>
      </a:lvl6pPr>
      <a:lvl7pPr marL="914400" algn="ctr" defTabSz="1006475" rtl="0" eaLnBrk="0" fontAlgn="base">
        <a:spcBef>
          <a:spcPct val="0"/>
        </a:spcBef>
        <a:spcAft>
          <a:spcPct val="0"/>
        </a:spcAft>
        <a:defRPr sz="4900">
          <a:solidFill>
            <a:srgbClr val="000000"/>
          </a:solidFill>
          <a:latin typeface="Calibri" pitchFamily="34" charset="0"/>
        </a:defRPr>
      </a:lvl7pPr>
      <a:lvl8pPr marL="1371600" algn="ctr" defTabSz="1006475" rtl="0" eaLnBrk="0" fontAlgn="base">
        <a:spcBef>
          <a:spcPct val="0"/>
        </a:spcBef>
        <a:spcAft>
          <a:spcPct val="0"/>
        </a:spcAft>
        <a:defRPr sz="4900">
          <a:solidFill>
            <a:srgbClr val="000000"/>
          </a:solidFill>
          <a:latin typeface="Calibri" pitchFamily="34" charset="0"/>
        </a:defRPr>
      </a:lvl8pPr>
      <a:lvl9pPr marL="1828800" algn="ctr" defTabSz="1006475" rtl="0" eaLnBrk="0" fontAlgn="base">
        <a:spcBef>
          <a:spcPct val="0"/>
        </a:spcBef>
        <a:spcAft>
          <a:spcPct val="0"/>
        </a:spcAft>
        <a:defRPr sz="4900">
          <a:solidFill>
            <a:srgbClr val="000000"/>
          </a:solidFill>
          <a:latin typeface="Calibri" pitchFamily="34" charset="0"/>
        </a:defRPr>
      </a:lvl9pPr>
    </p:titleStyle>
    <p:bodyStyle>
      <a:lvl1pPr marL="377825" indent="-377825" algn="l" defTabSz="1006475" rtl="0" eaLnBrk="0" fontAlgn="base">
        <a:spcBef>
          <a:spcPts val="800"/>
        </a:spcBef>
        <a:spcAft>
          <a:spcPct val="0"/>
        </a:spcAft>
        <a:buSzPct val="100000"/>
        <a:buFont typeface="Arial" charset="0"/>
        <a:buChar char="•"/>
        <a:defRPr lang="el-GR" sz="3500" kern="1200">
          <a:solidFill>
            <a:srgbClr val="000000"/>
          </a:solidFill>
          <a:latin typeface="Calibri"/>
        </a:defRPr>
      </a:lvl1pPr>
      <a:lvl2pPr marL="817563" lvl="1" indent="-314325" algn="l" defTabSz="1006475" rtl="0" eaLnBrk="0" fontAlgn="base">
        <a:spcBef>
          <a:spcPts val="700"/>
        </a:spcBef>
        <a:spcAft>
          <a:spcPct val="0"/>
        </a:spcAft>
        <a:buSzPct val="100000"/>
        <a:buFont typeface="Arial" charset="0"/>
        <a:buChar char="–"/>
        <a:defRPr lang="el-GR" sz="3100" kern="1200">
          <a:solidFill>
            <a:srgbClr val="000000"/>
          </a:solidFill>
          <a:latin typeface="Calibri"/>
        </a:defRPr>
      </a:lvl2pPr>
      <a:lvl3pPr marL="1258888" lvl="2" indent="-250825" algn="l" defTabSz="1006475" rtl="0" eaLnBrk="0" fontAlgn="base">
        <a:spcBef>
          <a:spcPts val="600"/>
        </a:spcBef>
        <a:spcAft>
          <a:spcPct val="0"/>
        </a:spcAft>
        <a:buSzPct val="100000"/>
        <a:buFont typeface="Arial" charset="0"/>
        <a:buChar char="•"/>
        <a:defRPr lang="el-GR" sz="2600" kern="1200">
          <a:solidFill>
            <a:srgbClr val="000000"/>
          </a:solidFill>
          <a:latin typeface="Calibri"/>
        </a:defRPr>
      </a:lvl3pPr>
      <a:lvl4pPr marL="1763713" lvl="3" indent="-250825" algn="l" defTabSz="1006475" rtl="0" eaLnBrk="0" fontAlgn="base">
        <a:spcBef>
          <a:spcPts val="500"/>
        </a:spcBef>
        <a:spcAft>
          <a:spcPct val="0"/>
        </a:spcAft>
        <a:buSzPct val="100000"/>
        <a:buFont typeface="Arial" charset="0"/>
        <a:buChar char="–"/>
        <a:defRPr lang="el-GR" sz="2200" kern="1200">
          <a:solidFill>
            <a:srgbClr val="000000"/>
          </a:solidFill>
          <a:latin typeface="Calibri"/>
        </a:defRPr>
      </a:lvl4pPr>
      <a:lvl5pPr marL="2266950" lvl="4" indent="-250825" algn="l" defTabSz="1006475" rtl="0" eaLnBrk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lang="el-GR" sz="2200" kern="1200">
          <a:solidFill>
            <a:srgbClr val="000000"/>
          </a:solidFill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9.xml"/><Relationship Id="rId1" Type="http://schemas.openxmlformats.org/officeDocument/2006/relationships/audio" Target="file:///C:\Users\GIANNIS%20KAFKAS\Downloads\&#927;&#953;%20&#967;&#945;&#961;&#964;&#945;&#949;&#964;&#959;&#943;%20(&#959;&#961;&#967;&#951;&#963;&#964;&#961;&#953;&#954;&#972;)%20-%20YouTube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Θέση εικόνας 8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1588" y="-107950"/>
            <a:ext cx="10082213" cy="7824788"/>
          </a:xfrm>
        </p:spPr>
      </p:pic>
      <p:sp>
        <p:nvSpPr>
          <p:cNvPr id="15362" name="Θέση κειμένου 3"/>
          <p:cNvSpPr txBox="1">
            <a:spLocks noGrp="1"/>
          </p:cNvSpPr>
          <p:nvPr>
            <p:ph type="body" idx="2"/>
          </p:nvPr>
        </p:nvSpPr>
        <p:spPr>
          <a:xfrm>
            <a:off x="1976438" y="1042988"/>
            <a:ext cx="6048375" cy="1800225"/>
          </a:xfrm>
        </p:spPr>
        <p:txBody>
          <a:bodyPr/>
          <a:lstStyle/>
          <a:p>
            <a:pPr eaLnBrk="1">
              <a:lnSpc>
                <a:spcPct val="90000"/>
              </a:lnSpc>
              <a:spcBef>
                <a:spcPts val="1300"/>
              </a:spcBef>
            </a:pPr>
            <a:r>
              <a:rPr lang="en-US" sz="1700" smtClean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en-US" sz="5600" smtClean="0">
                <a:solidFill>
                  <a:srgbClr val="FF0000"/>
                </a:solidFill>
                <a:latin typeface="DejaVu Serif"/>
              </a:rPr>
              <a:t>Light- Shadows and Lines</a:t>
            </a:r>
            <a:endParaRPr sz="5600" smtClean="0">
              <a:solidFill>
                <a:srgbClr val="FF0000"/>
              </a:solidFill>
              <a:latin typeface="DejaVu Serif"/>
            </a:endParaRPr>
          </a:p>
        </p:txBody>
      </p:sp>
      <p:pic>
        <p:nvPicPr>
          <p:cNvPr id="6" name="Οι χαρταετοί (ορχηστρικό) - YouTub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41388" y="64166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3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Εικόνα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Εικόνα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27650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Εικόνα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7650" y="0"/>
            <a:ext cx="4741863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Εικόνα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80625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Εικόνα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3650" cy="766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080625" cy="755967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080625" cy="755967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080625" cy="7559675"/>
          </a:xfr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080625" cy="7559675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463"/>
            <a:ext cx="10080625" cy="7542212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080625" cy="7559675"/>
          </a:xfr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080625" cy="799306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225088" cy="9196388"/>
          </a:xfr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080625" cy="7559675"/>
          </a:xfr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Εικόνα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25088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Εικόνα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365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Εικόνα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365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Εικόνα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Εικόνα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Εικόνα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Εικόνα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Εικόνα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80625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Θέση εικόνας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080625" cy="755967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Εικόνα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Εικόνα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Εικόνα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80625" cy="766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hape"/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31800" y="6875463"/>
            <a:ext cx="48736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080625" cy="7559675"/>
          </a:xfrm>
        </p:spPr>
      </p:pic>
      <p:sp>
        <p:nvSpPr>
          <p:cNvPr id="48130" name="Τίτλος 1"/>
          <p:cNvSpPr txBox="1">
            <a:spLocks noGrp="1"/>
          </p:cNvSpPr>
          <p:nvPr>
            <p:ph type="title"/>
          </p:nvPr>
        </p:nvSpPr>
        <p:spPr>
          <a:xfrm>
            <a:off x="504825" y="303213"/>
            <a:ext cx="9072563" cy="5924550"/>
          </a:xfrm>
        </p:spPr>
        <p:txBody>
          <a:bodyPr anchorCtr="0"/>
          <a:lstStyle/>
          <a:p>
            <a:pPr algn="l" eaLnBrk="1"/>
            <a:r>
              <a:rPr lang="en-US" sz="4400" smtClean="0">
                <a:solidFill>
                  <a:srgbClr val="00B0F0"/>
                </a:solidFill>
                <a:latin typeface="Calibri" pitchFamily="34" charset="0"/>
              </a:rPr>
              <a:t>Thank you for your attention!</a:t>
            </a:r>
            <a:br>
              <a:rPr lang="en-US" sz="4400" smtClean="0">
                <a:solidFill>
                  <a:srgbClr val="00B0F0"/>
                </a:solidFill>
                <a:latin typeface="Calibri" pitchFamily="34" charset="0"/>
              </a:rPr>
            </a:br>
            <a:r>
              <a:rPr lang="en-US" sz="4400" smtClean="0">
                <a:solidFill>
                  <a:srgbClr val="00B0F0"/>
                </a:solidFill>
                <a:latin typeface="Calibri" pitchFamily="34" charset="0"/>
              </a:rPr>
              <a:t/>
            </a:r>
            <a:br>
              <a:rPr lang="en-US" sz="4400" smtClean="0">
                <a:solidFill>
                  <a:srgbClr val="00B0F0"/>
                </a:solidFill>
                <a:latin typeface="Calibri" pitchFamily="34" charset="0"/>
              </a:rPr>
            </a:br>
            <a:r>
              <a:rPr lang="en-US" sz="4400" smtClean="0">
                <a:solidFill>
                  <a:srgbClr val="00B0F0"/>
                </a:solidFill>
                <a:latin typeface="Calibri" pitchFamily="34" charset="0"/>
              </a:rPr>
              <a:t/>
            </a:r>
            <a:br>
              <a:rPr lang="en-US" sz="4400" smtClean="0">
                <a:solidFill>
                  <a:srgbClr val="00B0F0"/>
                </a:solidFill>
                <a:latin typeface="Calibri" pitchFamily="34" charset="0"/>
              </a:rPr>
            </a:br>
            <a:r>
              <a:rPr lang="en-US" sz="4400" smtClean="0">
                <a:solidFill>
                  <a:srgbClr val="00B0F0"/>
                </a:solidFill>
                <a:latin typeface="Calibri" pitchFamily="34" charset="0"/>
              </a:rPr>
              <a:t>                        </a:t>
            </a:r>
            <a:r>
              <a:rPr lang="en-US" sz="4400" smtClean="0">
                <a:solidFill>
                  <a:srgbClr val="D5281B"/>
                </a:solidFill>
                <a:latin typeface="Calibri" pitchFamily="34" charset="0"/>
              </a:rPr>
              <a:t>Greek team</a:t>
            </a:r>
            <a:r>
              <a:rPr sz="4400" smtClean="0">
                <a:solidFill>
                  <a:srgbClr val="D5281B"/>
                </a:solidFill>
                <a:latin typeface="Calibri" pitchFamily="34" charset="0"/>
              </a:rPr>
              <a:t>:</a:t>
            </a:r>
            <a:r>
              <a:rPr lang="en-US" sz="4400" smtClean="0">
                <a:solidFill>
                  <a:srgbClr val="D5281B"/>
                </a:solidFill>
                <a:latin typeface="Calibri" pitchFamily="34" charset="0"/>
              </a:rPr>
              <a:t>Maria</a:t>
            </a:r>
            <a:br>
              <a:rPr lang="en-US" sz="4400" smtClean="0">
                <a:solidFill>
                  <a:srgbClr val="D5281B"/>
                </a:solidFill>
                <a:latin typeface="Calibri" pitchFamily="34" charset="0"/>
              </a:rPr>
            </a:br>
            <a:r>
              <a:rPr lang="en-US" sz="4400" smtClean="0">
                <a:solidFill>
                  <a:srgbClr val="D5281B"/>
                </a:solidFill>
                <a:latin typeface="Calibri" pitchFamily="34" charset="0"/>
              </a:rPr>
              <a:t>                                                     Eirini</a:t>
            </a:r>
            <a:br>
              <a:rPr lang="en-US" sz="4400" smtClean="0">
                <a:solidFill>
                  <a:srgbClr val="D5281B"/>
                </a:solidFill>
                <a:latin typeface="Calibri" pitchFamily="34" charset="0"/>
              </a:rPr>
            </a:br>
            <a:r>
              <a:rPr lang="en-US" sz="4400" smtClean="0">
                <a:solidFill>
                  <a:srgbClr val="D5281B"/>
                </a:solidFill>
                <a:latin typeface="Calibri" pitchFamily="34" charset="0"/>
              </a:rPr>
              <a:t>                                                 Christina</a:t>
            </a:r>
            <a:br>
              <a:rPr lang="en-US" sz="4400" smtClean="0">
                <a:solidFill>
                  <a:srgbClr val="D5281B"/>
                </a:solidFill>
                <a:latin typeface="Calibri" pitchFamily="34" charset="0"/>
              </a:rPr>
            </a:br>
            <a:r>
              <a:rPr lang="en-US" sz="4400" smtClean="0">
                <a:solidFill>
                  <a:srgbClr val="D5281B"/>
                </a:solidFill>
                <a:latin typeface="Calibri" pitchFamily="34" charset="0"/>
              </a:rPr>
              <a:t>                                                       Areti</a:t>
            </a:r>
            <a:endParaRPr sz="4400" smtClean="0">
              <a:solidFill>
                <a:srgbClr val="D5281B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Εικόνα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0975"/>
            <a:ext cx="10153650" cy="774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Εικόνα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0"/>
            <a:ext cx="10153650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Εικόνα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0"/>
            <a:ext cx="1022667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Εικόνα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25088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Εικόνα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79388"/>
            <a:ext cx="9864725" cy="7272337"/>
          </a:xfrm>
          <a:prstGeom prst="rect">
            <a:avLst/>
          </a:prstGeom>
          <a:noFill/>
          <a:ln w="2286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Εικόνα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4463" y="-180975"/>
            <a:ext cx="10225088" cy="780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</TotalTime>
  <Words>16</Words>
  <Application>Microsoft Office PowerPoint</Application>
  <PresentationFormat>Προσαρμογή</PresentationFormat>
  <Paragraphs>2</Paragraphs>
  <Slides>33</Slides>
  <Notes>0</Notes>
  <HiddenSlides>0</HiddenSlides>
  <MMClips>2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Πρότυπο σχεδίασης</vt:lpstr>
      </vt:variant>
      <vt:variant>
        <vt:i4>1</vt:i4>
      </vt:variant>
      <vt:variant>
        <vt:lpstr>Τίτλοι διαφανειών</vt:lpstr>
      </vt:variant>
      <vt:variant>
        <vt:i4>33</vt:i4>
      </vt:variant>
    </vt:vector>
  </HeadingPairs>
  <TitlesOfParts>
    <vt:vector size="41" baseType="lpstr">
      <vt:lpstr>Calibri</vt:lpstr>
      <vt:lpstr>Arial</vt:lpstr>
      <vt:lpstr>Tahoma</vt:lpstr>
      <vt:lpstr>Times New Roman</vt:lpstr>
      <vt:lpstr>Andale Sans UI</vt:lpstr>
      <vt:lpstr>Trebuchet MS</vt:lpstr>
      <vt:lpstr>DejaVu Serif</vt:lpstr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Thank you for your attention!                           Greek team:Maria                                                      Eirini                                                  Christina                                                        Areti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GIANNIS KAFKAS</cp:lastModifiedBy>
  <cp:revision>15</cp:revision>
  <dcterms:created xsi:type="dcterms:W3CDTF">2009-04-16T11:32:32Z</dcterms:created>
  <dcterms:modified xsi:type="dcterms:W3CDTF">2018-09-26T18:00:08Z</dcterms:modified>
</cp:coreProperties>
</file>